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784" r:id="rId5"/>
    <p:sldMasterId id="2147483785" r:id="rId6"/>
    <p:sldMasterId id="2147483786" r:id="rId7"/>
    <p:sldMasterId id="2147483787" r:id="rId8"/>
    <p:sldMasterId id="2147483788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</p:sldIdLst>
  <p:sldSz cy="5143500" cx="9144000"/>
  <p:notesSz cx="6858000" cy="9144000"/>
  <p:embeddedFontLst>
    <p:embeddedFont>
      <p:font typeface="DM Sans Medium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DM Sans"/>
      <p:regular r:id="rId26"/>
      <p:bold r:id="rId27"/>
      <p:italic r:id="rId28"/>
      <p:boldItalic r:id="rId29"/>
    </p:embeddedFont>
    <p:embeddedFont>
      <p:font typeface="DM Serif Display"/>
      <p:regular r:id="rId30"/>
      <p: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6623C2E-82A1-4EC2-8EC7-7F22B0821A3D}">
  <a:tblStyle styleId="{76623C2E-82A1-4EC2-8EC7-7F22B0821A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Medium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DMSansMedium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font" Target="fonts/DMSans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DMSans-italic.fntdata"/><Relationship Id="rId27" Type="http://schemas.openxmlformats.org/officeDocument/2006/relationships/font" Target="fonts/DMSans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DMSans-boldItalic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DMSerifDisplay-italic.fntdata"/><Relationship Id="rId30" Type="http://schemas.openxmlformats.org/officeDocument/2006/relationships/font" Target="fonts/DMSerifDisplay-regular.fntdata"/><Relationship Id="rId11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font" Target="fonts/DMSansMedium-bold.fntdata"/><Relationship Id="rId18" Type="http://schemas.openxmlformats.org/officeDocument/2006/relationships/font" Target="fonts/DMSans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g158d09f6a81_1_3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5" name="Google Shape;1655;g158d09f6a81_1_3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2f7238118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2f7238118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b040ac0ddf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2b040ac0ddf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2f77fbc51c7_2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2f77fbc51c7_2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g2b87f91a582_0_18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1" name="Google Shape;1721;g2b87f91a582_0_18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1D1C1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g2f77fbc51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6" name="Google Shape;1736;g2f77fbc51c7_0_0:notes"/>
          <p:cNvSpPr/>
          <p:nvPr>
            <p:ph idx="2" type="sldImg"/>
          </p:nvPr>
        </p:nvSpPr>
        <p:spPr>
          <a:xfrm>
            <a:off x="1143225" y="685800"/>
            <a:ext cx="4572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1ba9d2ea6c5_0_1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1ba9d2ea6c5_0_1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-Titl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350" y="347075"/>
            <a:ext cx="1033804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title"/>
          </p:nvPr>
        </p:nvSpPr>
        <p:spPr>
          <a:xfrm>
            <a:off x="329150" y="1345100"/>
            <a:ext cx="4214400" cy="2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05350" y="4143350"/>
            <a:ext cx="30336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illars">
  <p:cSld name="TITLE_AND_BODY_1_2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1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1" name="Google Shape;101;p11"/>
          <p:cNvSpPr txBox="1"/>
          <p:nvPr>
            <p:ph idx="12" type="sldNum"/>
          </p:nvPr>
        </p:nvSpPr>
        <p:spPr>
          <a:xfrm>
            <a:off x="8243858" y="44346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1"/>
          <p:cNvSpPr txBox="1"/>
          <p:nvPr/>
        </p:nvSpPr>
        <p:spPr>
          <a:xfrm>
            <a:off x="337100" y="1845875"/>
            <a:ext cx="2001300" cy="2982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3" name="Google Shape;103;p11"/>
          <p:cNvSpPr txBox="1"/>
          <p:nvPr/>
        </p:nvSpPr>
        <p:spPr>
          <a:xfrm>
            <a:off x="2493275" y="1845875"/>
            <a:ext cx="2001300" cy="2982300"/>
          </a:xfrm>
          <a:prstGeom prst="rect">
            <a:avLst/>
          </a:prstGeom>
          <a:solidFill>
            <a:srgbClr val="EDF8F4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4" name="Google Shape;104;p11"/>
          <p:cNvSpPr txBox="1"/>
          <p:nvPr/>
        </p:nvSpPr>
        <p:spPr>
          <a:xfrm>
            <a:off x="4649450" y="1845875"/>
            <a:ext cx="2001300" cy="2982300"/>
          </a:xfrm>
          <a:prstGeom prst="rect">
            <a:avLst/>
          </a:prstGeom>
          <a:solidFill>
            <a:srgbClr val="FFF8EE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5" name="Google Shape;105;p11"/>
          <p:cNvSpPr txBox="1"/>
          <p:nvPr/>
        </p:nvSpPr>
        <p:spPr>
          <a:xfrm>
            <a:off x="6805625" y="1845875"/>
            <a:ext cx="2001300" cy="2982300"/>
          </a:xfrm>
          <a:prstGeom prst="rect">
            <a:avLst/>
          </a:prstGeom>
          <a:solidFill>
            <a:srgbClr val="E5F9FF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6" name="Google Shape;106;p11"/>
          <p:cNvSpPr/>
          <p:nvPr/>
        </p:nvSpPr>
        <p:spPr>
          <a:xfrm flipH="1">
            <a:off x="1092385" y="1542025"/>
            <a:ext cx="561600" cy="56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1"/>
          <p:cNvSpPr/>
          <p:nvPr/>
        </p:nvSpPr>
        <p:spPr>
          <a:xfrm flipH="1">
            <a:off x="3213135" y="1542025"/>
            <a:ext cx="561600" cy="561600"/>
          </a:xfrm>
          <a:prstGeom prst="ellipse">
            <a:avLst/>
          </a:prstGeom>
          <a:solidFill>
            <a:srgbClr val="79CC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1"/>
          <p:cNvSpPr/>
          <p:nvPr/>
        </p:nvSpPr>
        <p:spPr>
          <a:xfrm flipH="1">
            <a:off x="5369310" y="1542013"/>
            <a:ext cx="561600" cy="561600"/>
          </a:xfrm>
          <a:prstGeom prst="ellipse">
            <a:avLst/>
          </a:prstGeom>
          <a:solidFill>
            <a:srgbClr val="F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1"/>
          <p:cNvSpPr/>
          <p:nvPr/>
        </p:nvSpPr>
        <p:spPr>
          <a:xfrm flipH="1">
            <a:off x="7559560" y="1542025"/>
            <a:ext cx="561600" cy="561600"/>
          </a:xfrm>
          <a:prstGeom prst="ellipse">
            <a:avLst/>
          </a:prstGeom>
          <a:solidFill>
            <a:srgbClr val="76B7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1"/>
          <p:cNvSpPr txBox="1"/>
          <p:nvPr>
            <p:ph idx="2" type="body"/>
          </p:nvPr>
        </p:nvSpPr>
        <p:spPr>
          <a:xfrm>
            <a:off x="6936575" y="2206200"/>
            <a:ext cx="17604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1" name="Google Shape;111;p11"/>
          <p:cNvSpPr txBox="1"/>
          <p:nvPr>
            <p:ph idx="3" type="body"/>
          </p:nvPr>
        </p:nvSpPr>
        <p:spPr>
          <a:xfrm>
            <a:off x="4769900" y="2206200"/>
            <a:ext cx="17604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2" name="Google Shape;112;p11"/>
          <p:cNvSpPr txBox="1"/>
          <p:nvPr>
            <p:ph idx="4" type="body"/>
          </p:nvPr>
        </p:nvSpPr>
        <p:spPr>
          <a:xfrm>
            <a:off x="2624225" y="2206200"/>
            <a:ext cx="17394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3" name="Google Shape;113;p11"/>
          <p:cNvSpPr txBox="1"/>
          <p:nvPr>
            <p:ph idx="5" type="body"/>
          </p:nvPr>
        </p:nvSpPr>
        <p:spPr>
          <a:xfrm>
            <a:off x="462950" y="2206200"/>
            <a:ext cx="17496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4" name="Google Shape;114;p11"/>
          <p:cNvSpPr txBox="1"/>
          <p:nvPr>
            <p:ph idx="6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Google Shape;11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type="blank">
  <p:cSld name="BLANK">
    <p:bg>
      <p:bgPr>
        <a:solidFill>
          <a:schemeClr val="dk1"/>
        </a:solidFill>
      </p:bgPr>
    </p:bg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7" name="Google Shape;1257;p1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6087" y="2200188"/>
            <a:ext cx="1951826" cy="74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2 categories">
  <p:cSld name="TITLE_AND_BODY_1_1_3_1_1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05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0" name="Google Shape;1260;p105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61" name="Google Shape;1261;p105"/>
          <p:cNvSpPr txBox="1"/>
          <p:nvPr>
            <p:ph idx="2" type="body"/>
          </p:nvPr>
        </p:nvSpPr>
        <p:spPr>
          <a:xfrm>
            <a:off x="4974025" y="1631025"/>
            <a:ext cx="36582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262" name="Google Shape;1262;p105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3" name="Google Shape;1263;p105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64" name="Google Shape;1264;p105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5" name="Google Shape;1265;p105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1266" name="Google Shape;1266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7" name="Google Shape;1267;p105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2 content  1">
  <p:cSld name="TITLE_AND_BODY_1_1_3_1_2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6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0" name="Google Shape;1270;p106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71" name="Google Shape;1271;p106"/>
          <p:cNvSpPr txBox="1"/>
          <p:nvPr>
            <p:ph idx="2" type="body"/>
          </p:nvPr>
        </p:nvSpPr>
        <p:spPr>
          <a:xfrm>
            <a:off x="6888625" y="1631025"/>
            <a:ext cx="17436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272" name="Google Shape;1272;p106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73" name="Google Shape;1273;p106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74" name="Google Shape;1274;p106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75" name="Google Shape;1275;p106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76" name="Google Shape;1276;p106"/>
          <p:cNvSpPr txBox="1"/>
          <p:nvPr/>
        </p:nvSpPr>
        <p:spPr>
          <a:xfrm>
            <a:off x="4583025" y="2285675"/>
            <a:ext cx="1878600" cy="1704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77" name="Google Shape;1277;p106"/>
          <p:cNvSpPr txBox="1"/>
          <p:nvPr>
            <p:ph idx="5" type="body"/>
          </p:nvPr>
        </p:nvSpPr>
        <p:spPr>
          <a:xfrm>
            <a:off x="4738579" y="2403288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1278" name="Google Shape;1278;p1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p106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2 stats">
  <p:cSld name="TITLE_AND_BODY_1_1_3_1_1_2"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07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2" name="Google Shape;1282;p107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83" name="Google Shape;1283;p107"/>
          <p:cNvSpPr txBox="1"/>
          <p:nvPr>
            <p:ph idx="2" type="body"/>
          </p:nvPr>
        </p:nvSpPr>
        <p:spPr>
          <a:xfrm>
            <a:off x="4974025" y="1631025"/>
            <a:ext cx="36582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284" name="Google Shape;1284;p107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85" name="Google Shape;1285;p107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86" name="Google Shape;1286;p107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87" name="Google Shape;1287;p107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1288" name="Google Shape;1288;p1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107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3 stats 1">
  <p:cSld name="TITLE_AND_BODY_1_1_3_1_1_1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08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2" name="Google Shape;1292;p108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93" name="Google Shape;1293;p108"/>
          <p:cNvSpPr txBox="1"/>
          <p:nvPr>
            <p:ph idx="2" type="body"/>
          </p:nvPr>
        </p:nvSpPr>
        <p:spPr>
          <a:xfrm>
            <a:off x="6888625" y="1631025"/>
            <a:ext cx="17436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294" name="Google Shape;1294;p108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95" name="Google Shape;1295;p108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96" name="Google Shape;1296;p108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97" name="Google Shape;1297;p108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98" name="Google Shape;1298;p108"/>
          <p:cNvSpPr txBox="1"/>
          <p:nvPr/>
        </p:nvSpPr>
        <p:spPr>
          <a:xfrm>
            <a:off x="4583025" y="2285675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99" name="Google Shape;1299;p108"/>
          <p:cNvSpPr txBox="1"/>
          <p:nvPr>
            <p:ph idx="5" type="body"/>
          </p:nvPr>
        </p:nvSpPr>
        <p:spPr>
          <a:xfrm>
            <a:off x="4738579" y="2403288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1300" name="Google Shape;1300;p1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108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09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04" name="Google Shape;1304;p109"/>
          <p:cNvGrpSpPr/>
          <p:nvPr/>
        </p:nvGrpSpPr>
        <p:grpSpPr>
          <a:xfrm>
            <a:off x="662025" y="2142725"/>
            <a:ext cx="1818300" cy="2187450"/>
            <a:chOff x="602000" y="2066525"/>
            <a:chExt cx="1818300" cy="2187450"/>
          </a:xfrm>
        </p:grpSpPr>
        <p:sp>
          <p:nvSpPr>
            <p:cNvPr id="1305" name="Google Shape;1305;p109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306" name="Google Shape;1306;p109"/>
            <p:cNvSpPr txBox="1"/>
            <p:nvPr/>
          </p:nvSpPr>
          <p:spPr>
            <a:xfrm>
              <a:off x="602000" y="2735975"/>
              <a:ext cx="1818300" cy="15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endPara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307" name="Google Shape;1307;p109"/>
          <p:cNvGrpSpPr/>
          <p:nvPr/>
        </p:nvGrpSpPr>
        <p:grpSpPr>
          <a:xfrm>
            <a:off x="2659400" y="2142725"/>
            <a:ext cx="1818300" cy="2010450"/>
            <a:chOff x="602000" y="2066525"/>
            <a:chExt cx="1818300" cy="2010450"/>
          </a:xfrm>
        </p:grpSpPr>
        <p:sp>
          <p:nvSpPr>
            <p:cNvPr id="1308" name="Google Shape;1308;p109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309" name="Google Shape;1309;p109"/>
            <p:cNvSpPr txBox="1"/>
            <p:nvPr/>
          </p:nvSpPr>
          <p:spPr>
            <a:xfrm>
              <a:off x="602000" y="2735975"/>
              <a:ext cx="1818300" cy="13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b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500"/>
            </a:p>
          </p:txBody>
        </p:sp>
      </p:grpSp>
      <p:grpSp>
        <p:nvGrpSpPr>
          <p:cNvPr id="1310" name="Google Shape;1310;p109"/>
          <p:cNvGrpSpPr/>
          <p:nvPr/>
        </p:nvGrpSpPr>
        <p:grpSpPr>
          <a:xfrm>
            <a:off x="4656775" y="2142725"/>
            <a:ext cx="1818300" cy="2010450"/>
            <a:chOff x="602000" y="2066525"/>
            <a:chExt cx="1818300" cy="2010450"/>
          </a:xfrm>
        </p:grpSpPr>
        <p:sp>
          <p:nvSpPr>
            <p:cNvPr id="1311" name="Google Shape;1311;p109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312" name="Google Shape;1312;p109"/>
            <p:cNvSpPr txBox="1"/>
            <p:nvPr/>
          </p:nvSpPr>
          <p:spPr>
            <a:xfrm>
              <a:off x="602000" y="2735975"/>
              <a:ext cx="1818300" cy="13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b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500"/>
            </a:p>
          </p:txBody>
        </p:sp>
      </p:grpSp>
      <p:grpSp>
        <p:nvGrpSpPr>
          <p:cNvPr id="1313" name="Google Shape;1313;p109"/>
          <p:cNvGrpSpPr/>
          <p:nvPr/>
        </p:nvGrpSpPr>
        <p:grpSpPr>
          <a:xfrm>
            <a:off x="6654150" y="2142725"/>
            <a:ext cx="1818300" cy="2010450"/>
            <a:chOff x="602000" y="2066525"/>
            <a:chExt cx="1818300" cy="2010450"/>
          </a:xfrm>
        </p:grpSpPr>
        <p:sp>
          <p:nvSpPr>
            <p:cNvPr id="1314" name="Google Shape;1314;p109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315" name="Google Shape;1315;p109"/>
            <p:cNvSpPr txBox="1"/>
            <p:nvPr/>
          </p:nvSpPr>
          <p:spPr>
            <a:xfrm>
              <a:off x="602000" y="2735975"/>
              <a:ext cx="1818300" cy="13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b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500"/>
            </a:p>
          </p:txBody>
        </p:sp>
      </p:grpSp>
      <p:pic>
        <p:nvPicPr>
          <p:cNvPr id="1316" name="Google Shape;1316;p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p109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8" name="Google Shape;1318;p109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MAIN_POINT_2">
    <p:bg>
      <p:bgPr>
        <a:solidFill>
          <a:schemeClr val="dk1"/>
        </a:solidFill>
      </p:bgPr>
    </p:bg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110"/>
          <p:cNvSpPr txBox="1"/>
          <p:nvPr>
            <p:ph idx="12" type="sldNum"/>
          </p:nvPr>
        </p:nvSpPr>
        <p:spPr>
          <a:xfrm>
            <a:off x="8243858" y="44346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1" name="Google Shape;1321;p1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322" name="Google Shape;1322;p110"/>
          <p:cNvSpPr txBox="1"/>
          <p:nvPr>
            <p:ph type="title"/>
          </p:nvPr>
        </p:nvSpPr>
        <p:spPr>
          <a:xfrm>
            <a:off x="329150" y="330000"/>
            <a:ext cx="59055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11"/>
          <p:cNvSpPr txBox="1"/>
          <p:nvPr>
            <p:ph type="title"/>
          </p:nvPr>
        </p:nvSpPr>
        <p:spPr>
          <a:xfrm>
            <a:off x="1024222" y="333337"/>
            <a:ext cx="70890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750"/>
              <a:buNone/>
              <a:defRPr b="1" i="0" sz="2100">
                <a:solidFill>
                  <a:srgbClr val="25225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5" name="Google Shape;1325;p111"/>
          <p:cNvSpPr txBox="1"/>
          <p:nvPr>
            <p:ph idx="1" type="body"/>
          </p:nvPr>
        </p:nvSpPr>
        <p:spPr>
          <a:xfrm>
            <a:off x="281140" y="1309402"/>
            <a:ext cx="82365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7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7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/>
        </p:txBody>
      </p:sp>
      <p:sp>
        <p:nvSpPr>
          <p:cNvPr id="1326" name="Google Shape;1326;p111"/>
          <p:cNvSpPr txBox="1"/>
          <p:nvPr>
            <p:ph idx="11" type="ftr"/>
          </p:nvPr>
        </p:nvSpPr>
        <p:spPr>
          <a:xfrm>
            <a:off x="533171" y="4810876"/>
            <a:ext cx="24156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>
                <a:solidFill>
                  <a:srgbClr val="C5C6C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27" name="Google Shape;1327;p11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28" name="Google Shape;1328;p111"/>
          <p:cNvSpPr txBox="1"/>
          <p:nvPr>
            <p:ph idx="12" type="sldNum"/>
          </p:nvPr>
        </p:nvSpPr>
        <p:spPr>
          <a:xfrm>
            <a:off x="317525" y="4815883"/>
            <a:ext cx="1629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rtl="0">
              <a:lnSpc>
                <a:spcPct val="100000"/>
              </a:lnSpc>
              <a:spcBef>
                <a:spcPts val="0"/>
              </a:spcBef>
              <a:buNone/>
              <a:defRPr b="0" i="0" sz="700">
                <a:solidFill>
                  <a:srgbClr val="C5C6C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rtl="0">
              <a:lnSpc>
                <a:spcPct val="100000"/>
              </a:lnSpc>
              <a:spcBef>
                <a:spcPts val="0"/>
              </a:spcBef>
              <a:buNone/>
              <a:defRPr b="0" i="0" sz="700">
                <a:solidFill>
                  <a:srgbClr val="C5C6C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rtl="0">
              <a:lnSpc>
                <a:spcPct val="100000"/>
              </a:lnSpc>
              <a:spcBef>
                <a:spcPts val="0"/>
              </a:spcBef>
              <a:buNone/>
              <a:defRPr b="0" i="0" sz="700">
                <a:solidFill>
                  <a:srgbClr val="C5C6C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rtl="0">
              <a:lnSpc>
                <a:spcPct val="100000"/>
              </a:lnSpc>
              <a:spcBef>
                <a:spcPts val="0"/>
              </a:spcBef>
              <a:buNone/>
              <a:defRPr b="0" i="0" sz="700">
                <a:solidFill>
                  <a:srgbClr val="C5C6C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rtl="0">
              <a:lnSpc>
                <a:spcPct val="100000"/>
              </a:lnSpc>
              <a:spcBef>
                <a:spcPts val="0"/>
              </a:spcBef>
              <a:buNone/>
              <a:defRPr b="0" i="0" sz="700">
                <a:solidFill>
                  <a:srgbClr val="C5C6C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rtl="0">
              <a:lnSpc>
                <a:spcPct val="100000"/>
              </a:lnSpc>
              <a:spcBef>
                <a:spcPts val="0"/>
              </a:spcBef>
              <a:buNone/>
              <a:defRPr b="0" i="0" sz="700">
                <a:solidFill>
                  <a:srgbClr val="C5C6C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rtl="0">
              <a:lnSpc>
                <a:spcPct val="100000"/>
              </a:lnSpc>
              <a:spcBef>
                <a:spcPts val="0"/>
              </a:spcBef>
              <a:buNone/>
              <a:defRPr b="0" i="0" sz="700">
                <a:solidFill>
                  <a:srgbClr val="C5C6C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rtl="0">
              <a:lnSpc>
                <a:spcPct val="100000"/>
              </a:lnSpc>
              <a:spcBef>
                <a:spcPts val="0"/>
              </a:spcBef>
              <a:buNone/>
              <a:defRPr b="0" i="0" sz="700">
                <a:solidFill>
                  <a:srgbClr val="C5C6C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rtl="0">
              <a:lnSpc>
                <a:spcPct val="100000"/>
              </a:lnSpc>
              <a:spcBef>
                <a:spcPts val="0"/>
              </a:spcBef>
              <a:buNone/>
              <a:defRPr b="0" i="0" sz="700">
                <a:solidFill>
                  <a:srgbClr val="C5C6C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>
  <p:cSld name="MAIN_POINT_1">
    <p:bg>
      <p:bgPr>
        <a:solidFill>
          <a:schemeClr val="dk1"/>
        </a:solidFill>
      </p:bgPr>
    </p:bg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12"/>
          <p:cNvSpPr txBox="1"/>
          <p:nvPr>
            <p:ph type="title"/>
          </p:nvPr>
        </p:nvSpPr>
        <p:spPr>
          <a:xfrm>
            <a:off x="329150" y="330000"/>
            <a:ext cx="59055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31" name="Google Shape;1331;p112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2" name="Google Shape;1332;p1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 1">
  <p:cSld name="TITLE_AND_BODY_1_3"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113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p113"/>
          <p:cNvSpPr txBox="1"/>
          <p:nvPr>
            <p:ph type="title"/>
          </p:nvPr>
        </p:nvSpPr>
        <p:spPr>
          <a:xfrm>
            <a:off x="521400" y="2909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6" name="Google Shape;1336;p113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337" name="Google Shape;1337;p1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113"/>
          <p:cNvSpPr txBox="1"/>
          <p:nvPr/>
        </p:nvSpPr>
        <p:spPr>
          <a:xfrm>
            <a:off x="8530359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‹#›</a:t>
            </a:fld>
            <a:endParaRPr b="1" sz="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4 content">
  <p:cSld name="TITLE_AND_BODY_1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12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9" name="Google Shape;119;p12"/>
          <p:cNvSpPr txBox="1"/>
          <p:nvPr/>
        </p:nvSpPr>
        <p:spPr>
          <a:xfrm>
            <a:off x="4270725" y="569875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0" name="Google Shape;120;p12"/>
          <p:cNvSpPr txBox="1"/>
          <p:nvPr/>
        </p:nvSpPr>
        <p:spPr>
          <a:xfrm>
            <a:off x="6542949" y="569875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1" name="Google Shape;121;p12"/>
          <p:cNvSpPr txBox="1"/>
          <p:nvPr/>
        </p:nvSpPr>
        <p:spPr>
          <a:xfrm>
            <a:off x="4270725" y="2654528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2" name="Google Shape;122;p12"/>
          <p:cNvSpPr txBox="1"/>
          <p:nvPr/>
        </p:nvSpPr>
        <p:spPr>
          <a:xfrm>
            <a:off x="6542949" y="2654528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3" name="Google Shape;123;p12"/>
          <p:cNvSpPr txBox="1"/>
          <p:nvPr>
            <p:ph idx="2" type="body"/>
          </p:nvPr>
        </p:nvSpPr>
        <p:spPr>
          <a:xfrm>
            <a:off x="4432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4" name="Google Shape;124;p12"/>
          <p:cNvSpPr txBox="1"/>
          <p:nvPr>
            <p:ph idx="3" type="body"/>
          </p:nvPr>
        </p:nvSpPr>
        <p:spPr>
          <a:xfrm>
            <a:off x="6718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5" name="Google Shape;125;p12"/>
          <p:cNvSpPr txBox="1"/>
          <p:nvPr>
            <p:ph idx="4" type="body"/>
          </p:nvPr>
        </p:nvSpPr>
        <p:spPr>
          <a:xfrm>
            <a:off x="6718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6" name="Google Shape;126;p12"/>
          <p:cNvSpPr txBox="1"/>
          <p:nvPr>
            <p:ph idx="5" type="body"/>
          </p:nvPr>
        </p:nvSpPr>
        <p:spPr>
          <a:xfrm>
            <a:off x="4432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7" name="Google Shape;127;p12"/>
          <p:cNvSpPr txBox="1"/>
          <p:nvPr>
            <p:ph idx="6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28" name="Google Shape;128;p12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9" name="Google Shape;12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-Title" type="title">
  <p:cSld name="TITLE">
    <p:bg>
      <p:bgPr>
        <a:solidFill>
          <a:schemeClr val="dk1"/>
        </a:solidFill>
      </p:bgPr>
    </p:bg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" name="Google Shape;1344;p1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350" y="347075"/>
            <a:ext cx="1033804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p115"/>
          <p:cNvSpPr txBox="1"/>
          <p:nvPr>
            <p:ph type="title"/>
          </p:nvPr>
        </p:nvSpPr>
        <p:spPr>
          <a:xfrm>
            <a:off x="329150" y="1345100"/>
            <a:ext cx="4214400" cy="2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46" name="Google Shape;1346;p115"/>
          <p:cNvSpPr txBox="1"/>
          <p:nvPr>
            <p:ph idx="1" type="subTitle"/>
          </p:nvPr>
        </p:nvSpPr>
        <p:spPr>
          <a:xfrm>
            <a:off x="405350" y="4143350"/>
            <a:ext cx="30336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-Content-1" type="tx">
  <p:cSld name="TITLE_AND_BODY"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116"/>
          <p:cNvSpPr txBox="1"/>
          <p:nvPr>
            <p:ph type="title"/>
          </p:nvPr>
        </p:nvSpPr>
        <p:spPr>
          <a:xfrm>
            <a:off x="387900" y="292625"/>
            <a:ext cx="85206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9" name="Google Shape;1349;p116"/>
          <p:cNvSpPr txBox="1"/>
          <p:nvPr>
            <p:ph idx="1" type="subTitle"/>
          </p:nvPr>
        </p:nvSpPr>
        <p:spPr>
          <a:xfrm>
            <a:off x="381000" y="869025"/>
            <a:ext cx="71475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50" name="Google Shape;1350;p116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1" name="Google Shape;1351;p1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chemeClr val="accent2"/>
        </a:solidFill>
      </p:bgPr>
    </p:bg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117"/>
          <p:cNvSpPr txBox="1"/>
          <p:nvPr>
            <p:ph type="title"/>
          </p:nvPr>
        </p:nvSpPr>
        <p:spPr>
          <a:xfrm>
            <a:off x="387900" y="292625"/>
            <a:ext cx="39231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aphicFrame>
        <p:nvGraphicFramePr>
          <p:cNvPr id="1354" name="Google Shape;1354;p117"/>
          <p:cNvGraphicFramePr/>
          <p:nvPr/>
        </p:nvGraphicFramePr>
        <p:xfrm>
          <a:off x="5290725" y="1639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{76623C2E-82A1-4EC2-8EC7-7F22B0821A3D}</a:tableStyleId>
              </a:tblPr>
              <a:tblGrid>
                <a:gridCol w="535400"/>
                <a:gridCol w="2261925"/>
              </a:tblGrid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01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02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03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04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05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55" name="Google Shape;1355;p117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6" name="Google Shape;1356;p117"/>
          <p:cNvSpPr/>
          <p:nvPr/>
        </p:nvSpPr>
        <p:spPr>
          <a:xfrm>
            <a:off x="5398200" y="1170338"/>
            <a:ext cx="259050" cy="169550"/>
          </a:xfrm>
          <a:prstGeom prst="flowChartMerge">
            <a:avLst/>
          </a:prstGeom>
          <a:solidFill>
            <a:srgbClr val="D1D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7" name="Google Shape;1357;p117"/>
          <p:cNvSpPr/>
          <p:nvPr/>
        </p:nvSpPr>
        <p:spPr>
          <a:xfrm>
            <a:off x="5855400" y="1170338"/>
            <a:ext cx="259050" cy="169550"/>
          </a:xfrm>
          <a:prstGeom prst="flowChartMerge">
            <a:avLst/>
          </a:prstGeom>
          <a:solidFill>
            <a:srgbClr val="D1D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p117"/>
          <p:cNvSpPr/>
          <p:nvPr/>
        </p:nvSpPr>
        <p:spPr>
          <a:xfrm>
            <a:off x="6312600" y="1170338"/>
            <a:ext cx="259050" cy="169550"/>
          </a:xfrm>
          <a:prstGeom prst="flowChartMerge">
            <a:avLst/>
          </a:prstGeom>
          <a:solidFill>
            <a:srgbClr val="D1D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9" name="Google Shape;1359;p1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lock">
  <p:cSld name="TITLE_AND_BODY_2"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118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118"/>
          <p:cNvSpPr txBox="1"/>
          <p:nvPr/>
        </p:nvSpPr>
        <p:spPr>
          <a:xfrm>
            <a:off x="457200" y="1596600"/>
            <a:ext cx="8229600" cy="32919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274300" spcFirstLastPara="1" rIns="91425" wrap="square" tIns="18287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63" name="Google Shape;1363;p118"/>
          <p:cNvSpPr txBox="1"/>
          <p:nvPr>
            <p:ph idx="1" type="body"/>
          </p:nvPr>
        </p:nvSpPr>
        <p:spPr>
          <a:xfrm>
            <a:off x="692700" y="1749000"/>
            <a:ext cx="3460200" cy="22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64" name="Google Shape;1364;p118"/>
          <p:cNvSpPr txBox="1"/>
          <p:nvPr>
            <p:ph type="title"/>
          </p:nvPr>
        </p:nvSpPr>
        <p:spPr>
          <a:xfrm>
            <a:off x="521400" y="2909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5" name="Google Shape;1365;p118"/>
          <p:cNvSpPr txBox="1"/>
          <p:nvPr>
            <p:ph idx="2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66" name="Google Shape;1366;p118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7" name="Google Shape;1367;p1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gray block">
  <p:cSld name="TITLE_AND_BODY_2_1"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119"/>
          <p:cNvSpPr/>
          <p:nvPr/>
        </p:nvSpPr>
        <p:spPr>
          <a:xfrm>
            <a:off x="4533900" y="0"/>
            <a:ext cx="46101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0" name="Google Shape;1370;p119"/>
          <p:cNvSpPr txBox="1"/>
          <p:nvPr>
            <p:ph type="title"/>
          </p:nvPr>
        </p:nvSpPr>
        <p:spPr>
          <a:xfrm>
            <a:off x="387900" y="292625"/>
            <a:ext cx="38184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1" name="Google Shape;1371;p119"/>
          <p:cNvSpPr txBox="1"/>
          <p:nvPr>
            <p:ph idx="1" type="subTitle"/>
          </p:nvPr>
        </p:nvSpPr>
        <p:spPr>
          <a:xfrm>
            <a:off x="381000" y="1402425"/>
            <a:ext cx="35451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72" name="Google Shape;1372;p119"/>
          <p:cNvSpPr txBox="1"/>
          <p:nvPr>
            <p:ph idx="2" type="body"/>
          </p:nvPr>
        </p:nvSpPr>
        <p:spPr>
          <a:xfrm>
            <a:off x="5173200" y="493650"/>
            <a:ext cx="3417300" cy="18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○"/>
              <a:defRPr>
                <a:solidFill>
                  <a:schemeClr val="lt1"/>
                </a:solidFill>
              </a:defRPr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3" name="Google Shape;1373;p119"/>
          <p:cNvSpPr txBox="1"/>
          <p:nvPr>
            <p:ph idx="3" type="body"/>
          </p:nvPr>
        </p:nvSpPr>
        <p:spPr>
          <a:xfrm>
            <a:off x="5173200" y="2779650"/>
            <a:ext cx="3417300" cy="18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○"/>
              <a:defRPr>
                <a:solidFill>
                  <a:schemeClr val="lt1"/>
                </a:solidFill>
              </a:defRPr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4" name="Google Shape;1374;p119"/>
          <p:cNvSpPr txBox="1"/>
          <p:nvPr>
            <p:ph idx="4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375" name="Google Shape;1375;p119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6" name="Google Shape;1376;p1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">
  <p:cSld name="TITLE_AND_BODY_1"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120"/>
          <p:cNvSpPr/>
          <p:nvPr/>
        </p:nvSpPr>
        <p:spPr>
          <a:xfrm>
            <a:off x="-37725" y="4057975"/>
            <a:ext cx="91818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9" name="Google Shape;1379;p120"/>
          <p:cNvSpPr txBox="1"/>
          <p:nvPr>
            <p:ph type="title"/>
          </p:nvPr>
        </p:nvSpPr>
        <p:spPr>
          <a:xfrm>
            <a:off x="521400" y="2909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0" name="Google Shape;1380;p120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81" name="Google Shape;1381;p120"/>
          <p:cNvSpPr txBox="1"/>
          <p:nvPr/>
        </p:nvSpPr>
        <p:spPr>
          <a:xfrm>
            <a:off x="516375" y="1534825"/>
            <a:ext cx="3834000" cy="32520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274300" spcFirstLastPara="1" rIns="91425" wrap="square" tIns="18287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82" name="Google Shape;1382;p120"/>
          <p:cNvSpPr txBox="1"/>
          <p:nvPr>
            <p:ph idx="2" type="body"/>
          </p:nvPr>
        </p:nvSpPr>
        <p:spPr>
          <a:xfrm>
            <a:off x="657000" y="1677200"/>
            <a:ext cx="3551100" cy="25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83" name="Google Shape;1383;p120"/>
          <p:cNvSpPr txBox="1"/>
          <p:nvPr/>
        </p:nvSpPr>
        <p:spPr>
          <a:xfrm>
            <a:off x="4783575" y="1534825"/>
            <a:ext cx="3834000" cy="32520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274300" spcFirstLastPara="1" rIns="91425" wrap="square" tIns="18287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84" name="Google Shape;1384;p120"/>
          <p:cNvSpPr txBox="1"/>
          <p:nvPr>
            <p:ph idx="3" type="body"/>
          </p:nvPr>
        </p:nvSpPr>
        <p:spPr>
          <a:xfrm>
            <a:off x="4904700" y="1677200"/>
            <a:ext cx="3590700" cy="25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85" name="Google Shape;1385;p120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86" name="Google Shape;1386;p1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">
  <p:cSld name="TITLE_AND_BODY_1_2"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121"/>
          <p:cNvSpPr/>
          <p:nvPr/>
        </p:nvSpPr>
        <p:spPr>
          <a:xfrm>
            <a:off x="-37725" y="4057975"/>
            <a:ext cx="91818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9" name="Google Shape;1389;p121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0" name="Google Shape;1390;p121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91" name="Google Shape;1391;p121"/>
          <p:cNvSpPr txBox="1"/>
          <p:nvPr/>
        </p:nvSpPr>
        <p:spPr>
          <a:xfrm>
            <a:off x="387900" y="1566450"/>
            <a:ext cx="2521200" cy="3653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92" name="Google Shape;1392;p121"/>
          <p:cNvSpPr txBox="1"/>
          <p:nvPr/>
        </p:nvSpPr>
        <p:spPr>
          <a:xfrm>
            <a:off x="3311396" y="1566450"/>
            <a:ext cx="2521200" cy="3653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93" name="Google Shape;1393;p121"/>
          <p:cNvSpPr txBox="1"/>
          <p:nvPr/>
        </p:nvSpPr>
        <p:spPr>
          <a:xfrm>
            <a:off x="6241800" y="1566450"/>
            <a:ext cx="2521200" cy="3653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94" name="Google Shape;1394;p121"/>
          <p:cNvSpPr txBox="1"/>
          <p:nvPr>
            <p:ph idx="2" type="body"/>
          </p:nvPr>
        </p:nvSpPr>
        <p:spPr>
          <a:xfrm>
            <a:off x="561650" y="1724650"/>
            <a:ext cx="2175300" cy="24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3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10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10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395" name="Google Shape;1395;p121"/>
          <p:cNvSpPr txBox="1"/>
          <p:nvPr>
            <p:ph idx="3" type="body"/>
          </p:nvPr>
        </p:nvSpPr>
        <p:spPr>
          <a:xfrm>
            <a:off x="3487800" y="1724650"/>
            <a:ext cx="2175300" cy="24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3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10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10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396" name="Google Shape;1396;p121"/>
          <p:cNvSpPr txBox="1"/>
          <p:nvPr>
            <p:ph idx="4" type="body"/>
          </p:nvPr>
        </p:nvSpPr>
        <p:spPr>
          <a:xfrm>
            <a:off x="6407050" y="1724650"/>
            <a:ext cx="2175300" cy="24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3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10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10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pic>
        <p:nvPicPr>
          <p:cNvPr id="1397" name="Google Shape;1397;p1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121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 1">
  <p:cSld name="TITLE_AND_BODY_1_2_2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122"/>
          <p:cNvSpPr/>
          <p:nvPr/>
        </p:nvSpPr>
        <p:spPr>
          <a:xfrm>
            <a:off x="-69550" y="4057975"/>
            <a:ext cx="92136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1" name="Google Shape;1401;p1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2" name="Google Shape;1402;p122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03" name="Google Shape;1403;p122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04" name="Google Shape;1404;p122"/>
          <p:cNvSpPr txBox="1"/>
          <p:nvPr>
            <p:ph idx="12" type="sldNum"/>
          </p:nvPr>
        </p:nvSpPr>
        <p:spPr>
          <a:xfrm>
            <a:off x="8243858" y="44346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5" name="Google Shape;1405;p122"/>
          <p:cNvSpPr txBox="1"/>
          <p:nvPr/>
        </p:nvSpPr>
        <p:spPr>
          <a:xfrm>
            <a:off x="387900" y="1749000"/>
            <a:ext cx="2578500" cy="30792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6" name="Google Shape;1406;p122"/>
          <p:cNvSpPr txBox="1"/>
          <p:nvPr/>
        </p:nvSpPr>
        <p:spPr>
          <a:xfrm>
            <a:off x="3286200" y="1749000"/>
            <a:ext cx="2578500" cy="30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7" name="Google Shape;1407;p122"/>
          <p:cNvSpPr txBox="1"/>
          <p:nvPr/>
        </p:nvSpPr>
        <p:spPr>
          <a:xfrm>
            <a:off x="6184500" y="1749000"/>
            <a:ext cx="2578500" cy="3079200"/>
          </a:xfrm>
          <a:prstGeom prst="rect">
            <a:avLst/>
          </a:prstGeom>
          <a:solidFill>
            <a:srgbClr val="FFF4E5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8" name="Google Shape;1408;p122"/>
          <p:cNvSpPr txBox="1"/>
          <p:nvPr>
            <p:ph idx="2" type="body"/>
          </p:nvPr>
        </p:nvSpPr>
        <p:spPr>
          <a:xfrm>
            <a:off x="589500" y="2206200"/>
            <a:ext cx="2175300" cy="24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>
                <a:solidFill>
                  <a:schemeClr val="dk1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09" name="Google Shape;1409;p122"/>
          <p:cNvSpPr txBox="1"/>
          <p:nvPr>
            <p:ph idx="3" type="body"/>
          </p:nvPr>
        </p:nvSpPr>
        <p:spPr>
          <a:xfrm>
            <a:off x="3487800" y="2206200"/>
            <a:ext cx="2175300" cy="24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>
                <a:solidFill>
                  <a:schemeClr val="dk1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10" name="Google Shape;1410;p122"/>
          <p:cNvSpPr txBox="1"/>
          <p:nvPr>
            <p:ph idx="4" type="body"/>
          </p:nvPr>
        </p:nvSpPr>
        <p:spPr>
          <a:xfrm>
            <a:off x="6386100" y="2206200"/>
            <a:ext cx="2175300" cy="24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>
                <a:solidFill>
                  <a:schemeClr val="dk1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11" name="Google Shape;1411;p122"/>
          <p:cNvSpPr/>
          <p:nvPr/>
        </p:nvSpPr>
        <p:spPr>
          <a:xfrm flipH="1">
            <a:off x="1368510" y="1542025"/>
            <a:ext cx="561600" cy="561600"/>
          </a:xfrm>
          <a:prstGeom prst="ellipse">
            <a:avLst/>
          </a:prstGeom>
          <a:solidFill>
            <a:srgbClr val="7A8D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122"/>
          <p:cNvSpPr/>
          <p:nvPr/>
        </p:nvSpPr>
        <p:spPr>
          <a:xfrm flipH="1">
            <a:off x="4294660" y="1542025"/>
            <a:ext cx="561600" cy="561600"/>
          </a:xfrm>
          <a:prstGeom prst="ellipse">
            <a:avLst/>
          </a:prstGeom>
          <a:solidFill>
            <a:srgbClr val="79CC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122"/>
          <p:cNvSpPr/>
          <p:nvPr/>
        </p:nvSpPr>
        <p:spPr>
          <a:xfrm flipH="1">
            <a:off x="7220810" y="1542013"/>
            <a:ext cx="561600" cy="561600"/>
          </a:xfrm>
          <a:prstGeom prst="ellipse">
            <a:avLst/>
          </a:prstGeom>
          <a:solidFill>
            <a:srgbClr val="F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4" name="Google Shape;1414;p1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5" name="Google Shape;1415;p122"/>
          <p:cNvSpPr txBox="1"/>
          <p:nvPr>
            <p:ph idx="5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4 Column">
  <p:cSld name="TITLE_AND_BODY_1_2_1"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23"/>
          <p:cNvSpPr/>
          <p:nvPr/>
        </p:nvSpPr>
        <p:spPr>
          <a:xfrm>
            <a:off x="-37725" y="4057975"/>
            <a:ext cx="91818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123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9" name="Google Shape;1419;p123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20" name="Google Shape;1420;p123"/>
          <p:cNvSpPr txBox="1"/>
          <p:nvPr/>
        </p:nvSpPr>
        <p:spPr>
          <a:xfrm>
            <a:off x="2610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21" name="Google Shape;1421;p123"/>
          <p:cNvSpPr txBox="1"/>
          <p:nvPr/>
        </p:nvSpPr>
        <p:spPr>
          <a:xfrm>
            <a:off x="24559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22" name="Google Shape;1422;p123"/>
          <p:cNvSpPr txBox="1"/>
          <p:nvPr/>
        </p:nvSpPr>
        <p:spPr>
          <a:xfrm>
            <a:off x="46508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23" name="Google Shape;1423;p123"/>
          <p:cNvSpPr txBox="1"/>
          <p:nvPr/>
        </p:nvSpPr>
        <p:spPr>
          <a:xfrm>
            <a:off x="68457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24" name="Google Shape;1424;p123"/>
          <p:cNvSpPr txBox="1"/>
          <p:nvPr>
            <p:ph idx="2" type="body"/>
          </p:nvPr>
        </p:nvSpPr>
        <p:spPr>
          <a:xfrm>
            <a:off x="47876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25" name="Google Shape;1425;p123"/>
          <p:cNvSpPr txBox="1"/>
          <p:nvPr>
            <p:ph idx="3" type="body"/>
          </p:nvPr>
        </p:nvSpPr>
        <p:spPr>
          <a:xfrm>
            <a:off x="69825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26" name="Google Shape;1426;p123"/>
          <p:cNvSpPr txBox="1"/>
          <p:nvPr>
            <p:ph idx="4" type="body"/>
          </p:nvPr>
        </p:nvSpPr>
        <p:spPr>
          <a:xfrm>
            <a:off x="25927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27" name="Google Shape;1427;p123"/>
          <p:cNvSpPr txBox="1"/>
          <p:nvPr>
            <p:ph idx="5" type="body"/>
          </p:nvPr>
        </p:nvSpPr>
        <p:spPr>
          <a:xfrm>
            <a:off x="3978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28" name="Google Shape;1428;p123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9" name="Google Shape;1429;p1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illars">
  <p:cSld name="TITLE_AND_BODY_1_2_1_1"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124"/>
          <p:cNvSpPr/>
          <p:nvPr/>
        </p:nvSpPr>
        <p:spPr>
          <a:xfrm>
            <a:off x="-37725" y="4057975"/>
            <a:ext cx="91818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2" name="Google Shape;1432;p1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3" name="Google Shape;1433;p124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34" name="Google Shape;1434;p124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35" name="Google Shape;1435;p124"/>
          <p:cNvSpPr txBox="1"/>
          <p:nvPr>
            <p:ph idx="12" type="sldNum"/>
          </p:nvPr>
        </p:nvSpPr>
        <p:spPr>
          <a:xfrm>
            <a:off x="8243858" y="44346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6" name="Google Shape;1436;p124"/>
          <p:cNvSpPr txBox="1"/>
          <p:nvPr/>
        </p:nvSpPr>
        <p:spPr>
          <a:xfrm>
            <a:off x="337100" y="1845875"/>
            <a:ext cx="2001300" cy="2982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37" name="Google Shape;1437;p124"/>
          <p:cNvSpPr txBox="1"/>
          <p:nvPr/>
        </p:nvSpPr>
        <p:spPr>
          <a:xfrm>
            <a:off x="2493275" y="1845875"/>
            <a:ext cx="2001300" cy="2982300"/>
          </a:xfrm>
          <a:prstGeom prst="rect">
            <a:avLst/>
          </a:prstGeom>
          <a:solidFill>
            <a:srgbClr val="EDF8F4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38" name="Google Shape;1438;p124"/>
          <p:cNvSpPr txBox="1"/>
          <p:nvPr/>
        </p:nvSpPr>
        <p:spPr>
          <a:xfrm>
            <a:off x="4649450" y="1845875"/>
            <a:ext cx="2001300" cy="2982300"/>
          </a:xfrm>
          <a:prstGeom prst="rect">
            <a:avLst/>
          </a:prstGeom>
          <a:solidFill>
            <a:srgbClr val="FFF8EE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39" name="Google Shape;1439;p124"/>
          <p:cNvSpPr txBox="1"/>
          <p:nvPr/>
        </p:nvSpPr>
        <p:spPr>
          <a:xfrm>
            <a:off x="6805625" y="1845875"/>
            <a:ext cx="2001300" cy="2982300"/>
          </a:xfrm>
          <a:prstGeom prst="rect">
            <a:avLst/>
          </a:prstGeom>
          <a:solidFill>
            <a:srgbClr val="E5F9FF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40" name="Google Shape;1440;p124"/>
          <p:cNvSpPr/>
          <p:nvPr/>
        </p:nvSpPr>
        <p:spPr>
          <a:xfrm flipH="1">
            <a:off x="1092385" y="1542025"/>
            <a:ext cx="561600" cy="56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1" name="Google Shape;1441;p124"/>
          <p:cNvSpPr/>
          <p:nvPr/>
        </p:nvSpPr>
        <p:spPr>
          <a:xfrm flipH="1">
            <a:off x="3213135" y="1542025"/>
            <a:ext cx="561600" cy="561600"/>
          </a:xfrm>
          <a:prstGeom prst="ellipse">
            <a:avLst/>
          </a:prstGeom>
          <a:solidFill>
            <a:srgbClr val="79CC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2" name="Google Shape;1442;p124"/>
          <p:cNvSpPr/>
          <p:nvPr/>
        </p:nvSpPr>
        <p:spPr>
          <a:xfrm flipH="1">
            <a:off x="5369310" y="1542013"/>
            <a:ext cx="561600" cy="561600"/>
          </a:xfrm>
          <a:prstGeom prst="ellipse">
            <a:avLst/>
          </a:prstGeom>
          <a:solidFill>
            <a:srgbClr val="F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3" name="Google Shape;1443;p124"/>
          <p:cNvSpPr/>
          <p:nvPr/>
        </p:nvSpPr>
        <p:spPr>
          <a:xfrm flipH="1">
            <a:off x="7559560" y="1542025"/>
            <a:ext cx="561600" cy="561600"/>
          </a:xfrm>
          <a:prstGeom prst="ellipse">
            <a:avLst/>
          </a:prstGeom>
          <a:solidFill>
            <a:srgbClr val="76B7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4" name="Google Shape;1444;p124"/>
          <p:cNvSpPr txBox="1"/>
          <p:nvPr>
            <p:ph idx="2" type="body"/>
          </p:nvPr>
        </p:nvSpPr>
        <p:spPr>
          <a:xfrm>
            <a:off x="6936575" y="2206200"/>
            <a:ext cx="17604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45" name="Google Shape;1445;p124"/>
          <p:cNvSpPr txBox="1"/>
          <p:nvPr>
            <p:ph idx="3" type="body"/>
          </p:nvPr>
        </p:nvSpPr>
        <p:spPr>
          <a:xfrm>
            <a:off x="4769900" y="2206200"/>
            <a:ext cx="17604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46" name="Google Shape;1446;p124"/>
          <p:cNvSpPr txBox="1"/>
          <p:nvPr>
            <p:ph idx="4" type="body"/>
          </p:nvPr>
        </p:nvSpPr>
        <p:spPr>
          <a:xfrm>
            <a:off x="2624225" y="2206200"/>
            <a:ext cx="17394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47" name="Google Shape;1447;p124"/>
          <p:cNvSpPr txBox="1"/>
          <p:nvPr>
            <p:ph idx="5" type="body"/>
          </p:nvPr>
        </p:nvSpPr>
        <p:spPr>
          <a:xfrm>
            <a:off x="462950" y="2206200"/>
            <a:ext cx="17496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48" name="Google Shape;1448;p124"/>
          <p:cNvSpPr txBox="1"/>
          <p:nvPr>
            <p:ph idx="6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49" name="Google Shape;1449;p1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4 stats">
  <p:cSld name="TITLE_AND_BODY_1_1_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3" name="Google Shape;133;p13"/>
          <p:cNvSpPr txBox="1"/>
          <p:nvPr/>
        </p:nvSpPr>
        <p:spPr>
          <a:xfrm>
            <a:off x="4270725" y="569875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6542949" y="569875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5" name="Google Shape;135;p13"/>
          <p:cNvSpPr txBox="1"/>
          <p:nvPr/>
        </p:nvSpPr>
        <p:spPr>
          <a:xfrm>
            <a:off x="4270725" y="2654528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6542949" y="2654528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7" name="Google Shape;137;p13"/>
          <p:cNvSpPr txBox="1"/>
          <p:nvPr>
            <p:ph idx="2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38" name="Google Shape;138;p13"/>
          <p:cNvSpPr txBox="1"/>
          <p:nvPr>
            <p:ph idx="3" type="body"/>
          </p:nvPr>
        </p:nvSpPr>
        <p:spPr>
          <a:xfrm>
            <a:off x="4432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9" name="Google Shape;139;p13"/>
          <p:cNvSpPr txBox="1"/>
          <p:nvPr>
            <p:ph idx="4" type="body"/>
          </p:nvPr>
        </p:nvSpPr>
        <p:spPr>
          <a:xfrm>
            <a:off x="6718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0" name="Google Shape;140;p13"/>
          <p:cNvSpPr txBox="1"/>
          <p:nvPr>
            <p:ph idx="5" type="body"/>
          </p:nvPr>
        </p:nvSpPr>
        <p:spPr>
          <a:xfrm>
            <a:off x="6718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1" name="Google Shape;141;p13"/>
          <p:cNvSpPr txBox="1"/>
          <p:nvPr>
            <p:ph idx="6" type="body"/>
          </p:nvPr>
        </p:nvSpPr>
        <p:spPr>
          <a:xfrm>
            <a:off x="4432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2" name="Google Shape;142;p13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" name="Google Shape;14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4 content">
  <p:cSld name="TITLE_AND_BODY_1_1"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125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2" name="Google Shape;1452;p125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53" name="Google Shape;1453;p125"/>
          <p:cNvSpPr txBox="1"/>
          <p:nvPr/>
        </p:nvSpPr>
        <p:spPr>
          <a:xfrm>
            <a:off x="4270725" y="569875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54" name="Google Shape;1454;p125"/>
          <p:cNvSpPr txBox="1"/>
          <p:nvPr/>
        </p:nvSpPr>
        <p:spPr>
          <a:xfrm>
            <a:off x="6542949" y="569875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55" name="Google Shape;1455;p125"/>
          <p:cNvSpPr txBox="1"/>
          <p:nvPr/>
        </p:nvSpPr>
        <p:spPr>
          <a:xfrm>
            <a:off x="4270725" y="2654528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56" name="Google Shape;1456;p125"/>
          <p:cNvSpPr txBox="1"/>
          <p:nvPr/>
        </p:nvSpPr>
        <p:spPr>
          <a:xfrm>
            <a:off x="6542949" y="2654528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57" name="Google Shape;1457;p125"/>
          <p:cNvSpPr txBox="1"/>
          <p:nvPr>
            <p:ph idx="2" type="body"/>
          </p:nvPr>
        </p:nvSpPr>
        <p:spPr>
          <a:xfrm>
            <a:off x="4432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58" name="Google Shape;1458;p125"/>
          <p:cNvSpPr txBox="1"/>
          <p:nvPr>
            <p:ph idx="3" type="body"/>
          </p:nvPr>
        </p:nvSpPr>
        <p:spPr>
          <a:xfrm>
            <a:off x="6718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59" name="Google Shape;1459;p125"/>
          <p:cNvSpPr txBox="1"/>
          <p:nvPr>
            <p:ph idx="4" type="body"/>
          </p:nvPr>
        </p:nvSpPr>
        <p:spPr>
          <a:xfrm>
            <a:off x="6718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60" name="Google Shape;1460;p125"/>
          <p:cNvSpPr txBox="1"/>
          <p:nvPr>
            <p:ph idx="5" type="body"/>
          </p:nvPr>
        </p:nvSpPr>
        <p:spPr>
          <a:xfrm>
            <a:off x="4432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61" name="Google Shape;1461;p125"/>
          <p:cNvSpPr txBox="1"/>
          <p:nvPr>
            <p:ph idx="6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462" name="Google Shape;1462;p125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63" name="Google Shape;1463;p1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4 stats">
  <p:cSld name="TITLE_AND_BODY_1_1_2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26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6" name="Google Shape;1466;p126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67" name="Google Shape;1467;p126"/>
          <p:cNvSpPr txBox="1"/>
          <p:nvPr/>
        </p:nvSpPr>
        <p:spPr>
          <a:xfrm>
            <a:off x="4270725" y="569875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68" name="Google Shape;1468;p126"/>
          <p:cNvSpPr txBox="1"/>
          <p:nvPr/>
        </p:nvSpPr>
        <p:spPr>
          <a:xfrm>
            <a:off x="6542949" y="569875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69" name="Google Shape;1469;p126"/>
          <p:cNvSpPr txBox="1"/>
          <p:nvPr/>
        </p:nvSpPr>
        <p:spPr>
          <a:xfrm>
            <a:off x="4270725" y="2654528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70" name="Google Shape;1470;p126"/>
          <p:cNvSpPr txBox="1"/>
          <p:nvPr/>
        </p:nvSpPr>
        <p:spPr>
          <a:xfrm>
            <a:off x="6542949" y="2654528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71" name="Google Shape;1471;p126"/>
          <p:cNvSpPr txBox="1"/>
          <p:nvPr>
            <p:ph idx="2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472" name="Google Shape;1472;p126"/>
          <p:cNvSpPr txBox="1"/>
          <p:nvPr>
            <p:ph idx="3" type="body"/>
          </p:nvPr>
        </p:nvSpPr>
        <p:spPr>
          <a:xfrm>
            <a:off x="4432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73" name="Google Shape;1473;p126"/>
          <p:cNvSpPr txBox="1"/>
          <p:nvPr>
            <p:ph idx="4" type="body"/>
          </p:nvPr>
        </p:nvSpPr>
        <p:spPr>
          <a:xfrm>
            <a:off x="6718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74" name="Google Shape;1474;p126"/>
          <p:cNvSpPr txBox="1"/>
          <p:nvPr>
            <p:ph idx="5" type="body"/>
          </p:nvPr>
        </p:nvSpPr>
        <p:spPr>
          <a:xfrm>
            <a:off x="6718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75" name="Google Shape;1475;p126"/>
          <p:cNvSpPr txBox="1"/>
          <p:nvPr>
            <p:ph idx="6" type="body"/>
          </p:nvPr>
        </p:nvSpPr>
        <p:spPr>
          <a:xfrm>
            <a:off x="4432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76" name="Google Shape;1476;p126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77" name="Google Shape;1477;p1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6 stats">
  <p:cSld name="TITLE_AND_BODY_1_1_2_1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27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0" name="Google Shape;1480;p127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81" name="Google Shape;1481;p127"/>
          <p:cNvSpPr txBox="1"/>
          <p:nvPr/>
        </p:nvSpPr>
        <p:spPr>
          <a:xfrm>
            <a:off x="5130975" y="400613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82" name="Google Shape;1482;p127"/>
          <p:cNvSpPr txBox="1"/>
          <p:nvPr/>
        </p:nvSpPr>
        <p:spPr>
          <a:xfrm>
            <a:off x="6972312" y="400613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83" name="Google Shape;1483;p127"/>
          <p:cNvSpPr txBox="1"/>
          <p:nvPr/>
        </p:nvSpPr>
        <p:spPr>
          <a:xfrm>
            <a:off x="5130975" y="1887445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84" name="Google Shape;1484;p127"/>
          <p:cNvSpPr txBox="1"/>
          <p:nvPr/>
        </p:nvSpPr>
        <p:spPr>
          <a:xfrm>
            <a:off x="6972312" y="1887445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85" name="Google Shape;1485;p127"/>
          <p:cNvSpPr txBox="1"/>
          <p:nvPr>
            <p:ph idx="2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486" name="Google Shape;1486;p127"/>
          <p:cNvSpPr txBox="1"/>
          <p:nvPr/>
        </p:nvSpPr>
        <p:spPr>
          <a:xfrm>
            <a:off x="5130975" y="3374287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87" name="Google Shape;1487;p127"/>
          <p:cNvSpPr txBox="1"/>
          <p:nvPr/>
        </p:nvSpPr>
        <p:spPr>
          <a:xfrm>
            <a:off x="6972312" y="3374287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88" name="Google Shape;1488;p127"/>
          <p:cNvSpPr txBox="1"/>
          <p:nvPr>
            <p:ph idx="3" type="body"/>
          </p:nvPr>
        </p:nvSpPr>
        <p:spPr>
          <a:xfrm>
            <a:off x="5254775" y="51247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89" name="Google Shape;1489;p127"/>
          <p:cNvSpPr txBox="1"/>
          <p:nvPr>
            <p:ph idx="4" type="body"/>
          </p:nvPr>
        </p:nvSpPr>
        <p:spPr>
          <a:xfrm>
            <a:off x="7083575" y="51247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90" name="Google Shape;1490;p127"/>
          <p:cNvSpPr txBox="1"/>
          <p:nvPr>
            <p:ph idx="5" type="body"/>
          </p:nvPr>
        </p:nvSpPr>
        <p:spPr>
          <a:xfrm>
            <a:off x="7103100" y="2009100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91" name="Google Shape;1491;p127"/>
          <p:cNvSpPr txBox="1"/>
          <p:nvPr>
            <p:ph idx="6" type="body"/>
          </p:nvPr>
        </p:nvSpPr>
        <p:spPr>
          <a:xfrm>
            <a:off x="7103100" y="350572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92" name="Google Shape;1492;p127"/>
          <p:cNvSpPr txBox="1"/>
          <p:nvPr>
            <p:ph idx="7" type="body"/>
          </p:nvPr>
        </p:nvSpPr>
        <p:spPr>
          <a:xfrm>
            <a:off x="5262007" y="2009100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93" name="Google Shape;1493;p127"/>
          <p:cNvSpPr txBox="1"/>
          <p:nvPr>
            <p:ph idx="8" type="body"/>
          </p:nvPr>
        </p:nvSpPr>
        <p:spPr>
          <a:xfrm>
            <a:off x="5262007" y="350572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94" name="Google Shape;1494;p127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95" name="Google Shape;1495;p1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6 content">
  <p:cSld name="TITLE_AND_BODY_1_1_2_1_1"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28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8" name="Google Shape;1498;p128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99" name="Google Shape;1499;p128"/>
          <p:cNvSpPr txBox="1"/>
          <p:nvPr/>
        </p:nvSpPr>
        <p:spPr>
          <a:xfrm>
            <a:off x="4255625" y="400625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00" name="Google Shape;1500;p128"/>
          <p:cNvSpPr txBox="1"/>
          <p:nvPr/>
        </p:nvSpPr>
        <p:spPr>
          <a:xfrm>
            <a:off x="6550234" y="400625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01" name="Google Shape;1501;p128"/>
          <p:cNvSpPr txBox="1"/>
          <p:nvPr/>
        </p:nvSpPr>
        <p:spPr>
          <a:xfrm>
            <a:off x="4255625" y="188744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02" name="Google Shape;1502;p128"/>
          <p:cNvSpPr txBox="1"/>
          <p:nvPr/>
        </p:nvSpPr>
        <p:spPr>
          <a:xfrm>
            <a:off x="6550234" y="188744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03" name="Google Shape;1503;p128"/>
          <p:cNvSpPr txBox="1"/>
          <p:nvPr>
            <p:ph idx="2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504" name="Google Shape;1504;p128"/>
          <p:cNvSpPr txBox="1"/>
          <p:nvPr/>
        </p:nvSpPr>
        <p:spPr>
          <a:xfrm>
            <a:off x="4255625" y="337427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05" name="Google Shape;1505;p128"/>
          <p:cNvSpPr txBox="1"/>
          <p:nvPr/>
        </p:nvSpPr>
        <p:spPr>
          <a:xfrm>
            <a:off x="6550234" y="337427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06" name="Google Shape;1506;p128"/>
          <p:cNvSpPr txBox="1"/>
          <p:nvPr>
            <p:ph idx="3" type="body"/>
          </p:nvPr>
        </p:nvSpPr>
        <p:spPr>
          <a:xfrm>
            <a:off x="4409900" y="512487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07" name="Google Shape;1507;p128"/>
          <p:cNvSpPr txBox="1"/>
          <p:nvPr>
            <p:ph idx="4" type="body"/>
          </p:nvPr>
        </p:nvSpPr>
        <p:spPr>
          <a:xfrm>
            <a:off x="6688887" y="512487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08" name="Google Shape;1508;p128"/>
          <p:cNvSpPr txBox="1"/>
          <p:nvPr>
            <p:ph idx="5" type="body"/>
          </p:nvPr>
        </p:nvSpPr>
        <p:spPr>
          <a:xfrm>
            <a:off x="6713218" y="2009100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09" name="Google Shape;1509;p128"/>
          <p:cNvSpPr txBox="1"/>
          <p:nvPr>
            <p:ph idx="6" type="body"/>
          </p:nvPr>
        </p:nvSpPr>
        <p:spPr>
          <a:xfrm>
            <a:off x="6713218" y="3505713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10" name="Google Shape;1510;p128"/>
          <p:cNvSpPr txBox="1"/>
          <p:nvPr>
            <p:ph idx="7" type="body"/>
          </p:nvPr>
        </p:nvSpPr>
        <p:spPr>
          <a:xfrm>
            <a:off x="4418913" y="2009100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11" name="Google Shape;1511;p128"/>
          <p:cNvSpPr txBox="1"/>
          <p:nvPr>
            <p:ph idx="8" type="body"/>
          </p:nvPr>
        </p:nvSpPr>
        <p:spPr>
          <a:xfrm>
            <a:off x="4418913" y="3505713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12" name="Google Shape;1512;p128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3" name="Google Shape;1513;p1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us update">
  <p:cSld name="TITLE_AND_BODY_1_1_1"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1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516" name="Google Shape;1516;p129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7" name="Google Shape;1517;p129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aphicFrame>
        <p:nvGraphicFramePr>
          <p:cNvPr id="1518" name="Google Shape;1518;p129"/>
          <p:cNvGraphicFramePr/>
          <p:nvPr/>
        </p:nvGraphicFramePr>
        <p:xfrm>
          <a:off x="387950" y="173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{76623C2E-82A1-4EC2-8EC7-7F22B0821A3D}</a:tableStyleId>
              </a:tblPr>
              <a:tblGrid>
                <a:gridCol w="2089600"/>
                <a:gridCol w="2089600"/>
                <a:gridCol w="2089600"/>
                <a:gridCol w="2089600"/>
              </a:tblGrid>
              <a:tr h="3072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Complete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8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In-Process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52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Blockers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6A55">
                        <a:alpha val="111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Next steps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2FF"/>
                    </a:solidFill>
                  </a:tcPr>
                </a:tc>
              </a:tr>
            </a:tbl>
          </a:graphicData>
        </a:graphic>
      </p:graphicFrame>
      <p:sp>
        <p:nvSpPr>
          <p:cNvPr id="1519" name="Google Shape;1519;p129"/>
          <p:cNvSpPr/>
          <p:nvPr/>
        </p:nvSpPr>
        <p:spPr>
          <a:xfrm>
            <a:off x="1267325" y="1535175"/>
            <a:ext cx="393600" cy="393600"/>
          </a:xfrm>
          <a:prstGeom prst="ellipse">
            <a:avLst/>
          </a:prstGeom>
          <a:solidFill>
            <a:srgbClr val="79CC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p129"/>
          <p:cNvSpPr/>
          <p:nvPr/>
        </p:nvSpPr>
        <p:spPr>
          <a:xfrm>
            <a:off x="3339854" y="1535175"/>
            <a:ext cx="393600" cy="393600"/>
          </a:xfrm>
          <a:prstGeom prst="ellipse">
            <a:avLst/>
          </a:prstGeom>
          <a:solidFill>
            <a:srgbClr val="F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1" name="Google Shape;1521;p129"/>
          <p:cNvSpPr/>
          <p:nvPr/>
        </p:nvSpPr>
        <p:spPr>
          <a:xfrm>
            <a:off x="5412384" y="1535175"/>
            <a:ext cx="393600" cy="393600"/>
          </a:xfrm>
          <a:prstGeom prst="ellipse">
            <a:avLst/>
          </a:prstGeom>
          <a:solidFill>
            <a:srgbClr val="FF92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2" name="Google Shape;1522;p129"/>
          <p:cNvSpPr/>
          <p:nvPr/>
        </p:nvSpPr>
        <p:spPr>
          <a:xfrm>
            <a:off x="7484888" y="1535175"/>
            <a:ext cx="393600" cy="393600"/>
          </a:xfrm>
          <a:prstGeom prst="ellipse">
            <a:avLst/>
          </a:prstGeom>
          <a:solidFill>
            <a:srgbClr val="7A8D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129"/>
          <p:cNvSpPr txBox="1"/>
          <p:nvPr>
            <p:ph idx="2" type="body"/>
          </p:nvPr>
        </p:nvSpPr>
        <p:spPr>
          <a:xfrm>
            <a:off x="516375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24" name="Google Shape;1524;p129"/>
          <p:cNvSpPr txBox="1"/>
          <p:nvPr>
            <p:ph idx="3" type="body"/>
          </p:nvPr>
        </p:nvSpPr>
        <p:spPr>
          <a:xfrm>
            <a:off x="2640550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25" name="Google Shape;1525;p129"/>
          <p:cNvSpPr txBox="1"/>
          <p:nvPr>
            <p:ph idx="4" type="body"/>
          </p:nvPr>
        </p:nvSpPr>
        <p:spPr>
          <a:xfrm>
            <a:off x="4713075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26" name="Google Shape;1526;p129"/>
          <p:cNvSpPr txBox="1"/>
          <p:nvPr>
            <p:ph idx="5" type="body"/>
          </p:nvPr>
        </p:nvSpPr>
        <p:spPr>
          <a:xfrm>
            <a:off x="6825375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27" name="Google Shape;1527;p129"/>
          <p:cNvSpPr/>
          <p:nvPr/>
        </p:nvSpPr>
        <p:spPr>
          <a:xfrm>
            <a:off x="1346151" y="1613165"/>
            <a:ext cx="235929" cy="235929"/>
          </a:xfrm>
          <a:custGeom>
            <a:rect b="b" l="l" r="r" t="t"/>
            <a:pathLst>
              <a:path extrusionOk="0" h="9813" w="9813">
                <a:moveTo>
                  <a:pt x="6659" y="3294"/>
                </a:moveTo>
                <a:lnTo>
                  <a:pt x="6589" y="3364"/>
                </a:lnTo>
                <a:lnTo>
                  <a:pt x="4206" y="5677"/>
                </a:lnTo>
                <a:lnTo>
                  <a:pt x="3295" y="4766"/>
                </a:lnTo>
                <a:lnTo>
                  <a:pt x="3154" y="4696"/>
                </a:lnTo>
                <a:lnTo>
                  <a:pt x="3084" y="4626"/>
                </a:lnTo>
                <a:lnTo>
                  <a:pt x="2944" y="4696"/>
                </a:lnTo>
                <a:lnTo>
                  <a:pt x="2874" y="4766"/>
                </a:lnTo>
                <a:lnTo>
                  <a:pt x="2804" y="4836"/>
                </a:lnTo>
                <a:lnTo>
                  <a:pt x="2804" y="4906"/>
                </a:lnTo>
                <a:lnTo>
                  <a:pt x="2804" y="5047"/>
                </a:lnTo>
                <a:lnTo>
                  <a:pt x="2874" y="5117"/>
                </a:lnTo>
                <a:lnTo>
                  <a:pt x="3996" y="6308"/>
                </a:lnTo>
                <a:lnTo>
                  <a:pt x="4136" y="6378"/>
                </a:lnTo>
                <a:lnTo>
                  <a:pt x="4346" y="6378"/>
                </a:lnTo>
                <a:lnTo>
                  <a:pt x="4416" y="6308"/>
                </a:lnTo>
                <a:lnTo>
                  <a:pt x="6939" y="3715"/>
                </a:lnTo>
                <a:lnTo>
                  <a:pt x="7009" y="3645"/>
                </a:lnTo>
                <a:lnTo>
                  <a:pt x="7009" y="3575"/>
                </a:lnTo>
                <a:lnTo>
                  <a:pt x="7009" y="3435"/>
                </a:lnTo>
                <a:lnTo>
                  <a:pt x="6939" y="3364"/>
                </a:lnTo>
                <a:lnTo>
                  <a:pt x="6869" y="3294"/>
                </a:lnTo>
                <a:close/>
                <a:moveTo>
                  <a:pt x="4907" y="561"/>
                </a:moveTo>
                <a:lnTo>
                  <a:pt x="5327" y="631"/>
                </a:lnTo>
                <a:lnTo>
                  <a:pt x="5818" y="701"/>
                </a:lnTo>
                <a:lnTo>
                  <a:pt x="6238" y="771"/>
                </a:lnTo>
                <a:lnTo>
                  <a:pt x="6589" y="911"/>
                </a:lnTo>
                <a:lnTo>
                  <a:pt x="7360" y="1332"/>
                </a:lnTo>
                <a:lnTo>
                  <a:pt x="7991" y="1893"/>
                </a:lnTo>
                <a:lnTo>
                  <a:pt x="8481" y="2523"/>
                </a:lnTo>
                <a:lnTo>
                  <a:pt x="8902" y="3224"/>
                </a:lnTo>
                <a:lnTo>
                  <a:pt x="9042" y="3645"/>
                </a:lnTo>
                <a:lnTo>
                  <a:pt x="9182" y="4065"/>
                </a:lnTo>
                <a:lnTo>
                  <a:pt x="9252" y="4486"/>
                </a:lnTo>
                <a:lnTo>
                  <a:pt x="9252" y="4906"/>
                </a:lnTo>
                <a:lnTo>
                  <a:pt x="9252" y="5397"/>
                </a:lnTo>
                <a:lnTo>
                  <a:pt x="9182" y="5818"/>
                </a:lnTo>
                <a:lnTo>
                  <a:pt x="9042" y="6238"/>
                </a:lnTo>
                <a:lnTo>
                  <a:pt x="8902" y="6589"/>
                </a:lnTo>
                <a:lnTo>
                  <a:pt x="8481" y="7360"/>
                </a:lnTo>
                <a:lnTo>
                  <a:pt x="7991" y="7990"/>
                </a:lnTo>
                <a:lnTo>
                  <a:pt x="7360" y="8551"/>
                </a:lnTo>
                <a:lnTo>
                  <a:pt x="6589" y="8901"/>
                </a:lnTo>
                <a:lnTo>
                  <a:pt x="6238" y="9112"/>
                </a:lnTo>
                <a:lnTo>
                  <a:pt x="5818" y="9182"/>
                </a:lnTo>
                <a:lnTo>
                  <a:pt x="5327" y="9252"/>
                </a:lnTo>
                <a:lnTo>
                  <a:pt x="4486" y="9252"/>
                </a:lnTo>
                <a:lnTo>
                  <a:pt x="4066" y="9182"/>
                </a:lnTo>
                <a:lnTo>
                  <a:pt x="3645" y="9112"/>
                </a:lnTo>
                <a:lnTo>
                  <a:pt x="3225" y="8901"/>
                </a:lnTo>
                <a:lnTo>
                  <a:pt x="2524" y="8551"/>
                </a:lnTo>
                <a:lnTo>
                  <a:pt x="1823" y="7990"/>
                </a:lnTo>
                <a:lnTo>
                  <a:pt x="1332" y="7360"/>
                </a:lnTo>
                <a:lnTo>
                  <a:pt x="912" y="6589"/>
                </a:lnTo>
                <a:lnTo>
                  <a:pt x="771" y="6238"/>
                </a:lnTo>
                <a:lnTo>
                  <a:pt x="631" y="5818"/>
                </a:lnTo>
                <a:lnTo>
                  <a:pt x="631" y="5397"/>
                </a:lnTo>
                <a:lnTo>
                  <a:pt x="561" y="4906"/>
                </a:lnTo>
                <a:lnTo>
                  <a:pt x="631" y="4486"/>
                </a:lnTo>
                <a:lnTo>
                  <a:pt x="631" y="4065"/>
                </a:lnTo>
                <a:lnTo>
                  <a:pt x="771" y="3645"/>
                </a:lnTo>
                <a:lnTo>
                  <a:pt x="912" y="3224"/>
                </a:lnTo>
                <a:lnTo>
                  <a:pt x="1332" y="2523"/>
                </a:lnTo>
                <a:lnTo>
                  <a:pt x="1823" y="1893"/>
                </a:lnTo>
                <a:lnTo>
                  <a:pt x="2524" y="1332"/>
                </a:lnTo>
                <a:lnTo>
                  <a:pt x="3225" y="911"/>
                </a:lnTo>
                <a:lnTo>
                  <a:pt x="3645" y="771"/>
                </a:lnTo>
                <a:lnTo>
                  <a:pt x="4066" y="701"/>
                </a:lnTo>
                <a:lnTo>
                  <a:pt x="4486" y="631"/>
                </a:lnTo>
                <a:lnTo>
                  <a:pt x="4907" y="561"/>
                </a:lnTo>
                <a:close/>
                <a:moveTo>
                  <a:pt x="4907" y="0"/>
                </a:moveTo>
                <a:lnTo>
                  <a:pt x="4416" y="70"/>
                </a:lnTo>
                <a:lnTo>
                  <a:pt x="3925" y="140"/>
                </a:lnTo>
                <a:lnTo>
                  <a:pt x="3435" y="281"/>
                </a:lnTo>
                <a:lnTo>
                  <a:pt x="3014" y="421"/>
                </a:lnTo>
                <a:lnTo>
                  <a:pt x="2594" y="631"/>
                </a:lnTo>
                <a:lnTo>
                  <a:pt x="2173" y="841"/>
                </a:lnTo>
                <a:lnTo>
                  <a:pt x="1823" y="1122"/>
                </a:lnTo>
                <a:lnTo>
                  <a:pt x="1472" y="1472"/>
                </a:lnTo>
                <a:lnTo>
                  <a:pt x="1122" y="1823"/>
                </a:lnTo>
                <a:lnTo>
                  <a:pt x="842" y="2173"/>
                </a:lnTo>
                <a:lnTo>
                  <a:pt x="631" y="2594"/>
                </a:lnTo>
                <a:lnTo>
                  <a:pt x="421" y="3014"/>
                </a:lnTo>
                <a:lnTo>
                  <a:pt x="211" y="3505"/>
                </a:lnTo>
                <a:lnTo>
                  <a:pt x="141" y="3925"/>
                </a:lnTo>
                <a:lnTo>
                  <a:pt x="71" y="4416"/>
                </a:lnTo>
                <a:lnTo>
                  <a:pt x="1" y="4906"/>
                </a:lnTo>
                <a:lnTo>
                  <a:pt x="71" y="5467"/>
                </a:lnTo>
                <a:lnTo>
                  <a:pt x="141" y="5888"/>
                </a:lnTo>
                <a:lnTo>
                  <a:pt x="211" y="6378"/>
                </a:lnTo>
                <a:lnTo>
                  <a:pt x="421" y="6869"/>
                </a:lnTo>
                <a:lnTo>
                  <a:pt x="631" y="7289"/>
                </a:lnTo>
                <a:lnTo>
                  <a:pt x="842" y="7640"/>
                </a:lnTo>
                <a:lnTo>
                  <a:pt x="1122" y="8060"/>
                </a:lnTo>
                <a:lnTo>
                  <a:pt x="1472" y="8411"/>
                </a:lnTo>
                <a:lnTo>
                  <a:pt x="1823" y="8691"/>
                </a:lnTo>
                <a:lnTo>
                  <a:pt x="2173" y="8972"/>
                </a:lnTo>
                <a:lnTo>
                  <a:pt x="2594" y="9252"/>
                </a:lnTo>
                <a:lnTo>
                  <a:pt x="3014" y="9462"/>
                </a:lnTo>
                <a:lnTo>
                  <a:pt x="3435" y="9602"/>
                </a:lnTo>
                <a:lnTo>
                  <a:pt x="3925" y="9742"/>
                </a:lnTo>
                <a:lnTo>
                  <a:pt x="4416" y="9813"/>
                </a:lnTo>
                <a:lnTo>
                  <a:pt x="5397" y="9813"/>
                </a:lnTo>
                <a:lnTo>
                  <a:pt x="5888" y="9742"/>
                </a:lnTo>
                <a:lnTo>
                  <a:pt x="6379" y="9602"/>
                </a:lnTo>
                <a:lnTo>
                  <a:pt x="6799" y="9462"/>
                </a:lnTo>
                <a:lnTo>
                  <a:pt x="7220" y="9252"/>
                </a:lnTo>
                <a:lnTo>
                  <a:pt x="7640" y="8972"/>
                </a:lnTo>
                <a:lnTo>
                  <a:pt x="8061" y="8691"/>
                </a:lnTo>
                <a:lnTo>
                  <a:pt x="8411" y="8411"/>
                </a:lnTo>
                <a:lnTo>
                  <a:pt x="8691" y="8060"/>
                </a:lnTo>
                <a:lnTo>
                  <a:pt x="8972" y="7640"/>
                </a:lnTo>
                <a:lnTo>
                  <a:pt x="9252" y="7289"/>
                </a:lnTo>
                <a:lnTo>
                  <a:pt x="9462" y="6869"/>
                </a:lnTo>
                <a:lnTo>
                  <a:pt x="9603" y="6378"/>
                </a:lnTo>
                <a:lnTo>
                  <a:pt x="9743" y="5888"/>
                </a:lnTo>
                <a:lnTo>
                  <a:pt x="9813" y="5467"/>
                </a:lnTo>
                <a:lnTo>
                  <a:pt x="9813" y="4906"/>
                </a:lnTo>
                <a:lnTo>
                  <a:pt x="9813" y="4416"/>
                </a:lnTo>
                <a:lnTo>
                  <a:pt x="9743" y="3925"/>
                </a:lnTo>
                <a:lnTo>
                  <a:pt x="9603" y="3505"/>
                </a:lnTo>
                <a:lnTo>
                  <a:pt x="9462" y="3014"/>
                </a:lnTo>
                <a:lnTo>
                  <a:pt x="9252" y="2594"/>
                </a:lnTo>
                <a:lnTo>
                  <a:pt x="8972" y="2173"/>
                </a:lnTo>
                <a:lnTo>
                  <a:pt x="8691" y="1823"/>
                </a:lnTo>
                <a:lnTo>
                  <a:pt x="8411" y="1472"/>
                </a:lnTo>
                <a:lnTo>
                  <a:pt x="8061" y="1122"/>
                </a:lnTo>
                <a:lnTo>
                  <a:pt x="7640" y="841"/>
                </a:lnTo>
                <a:lnTo>
                  <a:pt x="7220" y="631"/>
                </a:lnTo>
                <a:lnTo>
                  <a:pt x="6799" y="421"/>
                </a:lnTo>
                <a:lnTo>
                  <a:pt x="6379" y="281"/>
                </a:lnTo>
                <a:lnTo>
                  <a:pt x="5888" y="140"/>
                </a:lnTo>
                <a:lnTo>
                  <a:pt x="5397" y="70"/>
                </a:lnTo>
                <a:lnTo>
                  <a:pt x="4907" y="0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Google Shape;1528;p129"/>
          <p:cNvSpPr/>
          <p:nvPr/>
        </p:nvSpPr>
        <p:spPr>
          <a:xfrm>
            <a:off x="1346151" y="1613165"/>
            <a:ext cx="235929" cy="237612"/>
          </a:xfrm>
          <a:custGeom>
            <a:rect b="b" l="l" r="r" t="t"/>
            <a:pathLst>
              <a:path extrusionOk="0" h="9883" w="9813">
                <a:moveTo>
                  <a:pt x="4907" y="0"/>
                </a:moveTo>
                <a:lnTo>
                  <a:pt x="4416" y="70"/>
                </a:lnTo>
                <a:lnTo>
                  <a:pt x="5397" y="70"/>
                </a:lnTo>
                <a:lnTo>
                  <a:pt x="4907" y="0"/>
                </a:lnTo>
                <a:close/>
                <a:moveTo>
                  <a:pt x="3925" y="140"/>
                </a:moveTo>
                <a:lnTo>
                  <a:pt x="3435" y="211"/>
                </a:lnTo>
                <a:lnTo>
                  <a:pt x="3014" y="421"/>
                </a:lnTo>
                <a:lnTo>
                  <a:pt x="3014" y="421"/>
                </a:lnTo>
                <a:lnTo>
                  <a:pt x="3435" y="281"/>
                </a:lnTo>
                <a:lnTo>
                  <a:pt x="3925" y="140"/>
                </a:lnTo>
                <a:close/>
                <a:moveTo>
                  <a:pt x="5888" y="140"/>
                </a:moveTo>
                <a:lnTo>
                  <a:pt x="6379" y="281"/>
                </a:lnTo>
                <a:lnTo>
                  <a:pt x="6799" y="421"/>
                </a:lnTo>
                <a:lnTo>
                  <a:pt x="6799" y="421"/>
                </a:lnTo>
                <a:lnTo>
                  <a:pt x="6379" y="211"/>
                </a:lnTo>
                <a:lnTo>
                  <a:pt x="5888" y="140"/>
                </a:lnTo>
                <a:close/>
                <a:moveTo>
                  <a:pt x="2594" y="631"/>
                </a:moveTo>
                <a:lnTo>
                  <a:pt x="2173" y="841"/>
                </a:lnTo>
                <a:lnTo>
                  <a:pt x="1753" y="1122"/>
                </a:lnTo>
                <a:lnTo>
                  <a:pt x="1402" y="1472"/>
                </a:lnTo>
                <a:lnTo>
                  <a:pt x="1122" y="1823"/>
                </a:lnTo>
                <a:lnTo>
                  <a:pt x="1472" y="1472"/>
                </a:lnTo>
                <a:lnTo>
                  <a:pt x="1823" y="1192"/>
                </a:lnTo>
                <a:lnTo>
                  <a:pt x="2173" y="911"/>
                </a:lnTo>
                <a:lnTo>
                  <a:pt x="2594" y="631"/>
                </a:lnTo>
                <a:close/>
                <a:moveTo>
                  <a:pt x="6799" y="421"/>
                </a:moveTo>
                <a:lnTo>
                  <a:pt x="7220" y="631"/>
                </a:lnTo>
                <a:lnTo>
                  <a:pt x="7640" y="911"/>
                </a:lnTo>
                <a:lnTo>
                  <a:pt x="7991" y="1192"/>
                </a:lnTo>
                <a:lnTo>
                  <a:pt x="8341" y="1472"/>
                </a:lnTo>
                <a:lnTo>
                  <a:pt x="8691" y="1823"/>
                </a:lnTo>
                <a:lnTo>
                  <a:pt x="8411" y="1472"/>
                </a:lnTo>
                <a:lnTo>
                  <a:pt x="8061" y="1122"/>
                </a:lnTo>
                <a:lnTo>
                  <a:pt x="7640" y="841"/>
                </a:lnTo>
                <a:lnTo>
                  <a:pt x="7290" y="631"/>
                </a:lnTo>
                <a:lnTo>
                  <a:pt x="6799" y="421"/>
                </a:lnTo>
                <a:close/>
                <a:moveTo>
                  <a:pt x="4486" y="561"/>
                </a:moveTo>
                <a:lnTo>
                  <a:pt x="4066" y="631"/>
                </a:lnTo>
                <a:lnTo>
                  <a:pt x="3645" y="771"/>
                </a:lnTo>
                <a:lnTo>
                  <a:pt x="3225" y="911"/>
                </a:lnTo>
                <a:lnTo>
                  <a:pt x="2454" y="1332"/>
                </a:lnTo>
                <a:lnTo>
                  <a:pt x="1823" y="1823"/>
                </a:lnTo>
                <a:lnTo>
                  <a:pt x="1332" y="2523"/>
                </a:lnTo>
                <a:lnTo>
                  <a:pt x="1893" y="1893"/>
                </a:lnTo>
                <a:lnTo>
                  <a:pt x="2524" y="1332"/>
                </a:lnTo>
                <a:lnTo>
                  <a:pt x="3225" y="981"/>
                </a:lnTo>
                <a:lnTo>
                  <a:pt x="3645" y="841"/>
                </a:lnTo>
                <a:lnTo>
                  <a:pt x="4066" y="701"/>
                </a:lnTo>
                <a:lnTo>
                  <a:pt x="4486" y="631"/>
                </a:lnTo>
                <a:lnTo>
                  <a:pt x="5327" y="631"/>
                </a:lnTo>
                <a:lnTo>
                  <a:pt x="5818" y="701"/>
                </a:lnTo>
                <a:lnTo>
                  <a:pt x="6168" y="841"/>
                </a:lnTo>
                <a:lnTo>
                  <a:pt x="6589" y="981"/>
                </a:lnTo>
                <a:lnTo>
                  <a:pt x="7360" y="1332"/>
                </a:lnTo>
                <a:lnTo>
                  <a:pt x="6589" y="911"/>
                </a:lnTo>
                <a:lnTo>
                  <a:pt x="6238" y="771"/>
                </a:lnTo>
                <a:lnTo>
                  <a:pt x="5818" y="631"/>
                </a:lnTo>
                <a:lnTo>
                  <a:pt x="5327" y="561"/>
                </a:lnTo>
                <a:close/>
                <a:moveTo>
                  <a:pt x="7360" y="1332"/>
                </a:moveTo>
                <a:lnTo>
                  <a:pt x="7991" y="1893"/>
                </a:lnTo>
                <a:lnTo>
                  <a:pt x="8481" y="2523"/>
                </a:lnTo>
                <a:lnTo>
                  <a:pt x="8902" y="3224"/>
                </a:lnTo>
                <a:lnTo>
                  <a:pt x="8551" y="2523"/>
                </a:lnTo>
                <a:lnTo>
                  <a:pt x="7991" y="1823"/>
                </a:lnTo>
                <a:lnTo>
                  <a:pt x="7360" y="1332"/>
                </a:lnTo>
                <a:close/>
                <a:moveTo>
                  <a:pt x="8691" y="1823"/>
                </a:moveTo>
                <a:lnTo>
                  <a:pt x="8972" y="2243"/>
                </a:lnTo>
                <a:lnTo>
                  <a:pt x="9182" y="2594"/>
                </a:lnTo>
                <a:lnTo>
                  <a:pt x="9392" y="3014"/>
                </a:lnTo>
                <a:lnTo>
                  <a:pt x="9603" y="3505"/>
                </a:lnTo>
                <a:lnTo>
                  <a:pt x="9462" y="3014"/>
                </a:lnTo>
                <a:lnTo>
                  <a:pt x="9252" y="2594"/>
                </a:lnTo>
                <a:lnTo>
                  <a:pt x="8972" y="2173"/>
                </a:lnTo>
                <a:lnTo>
                  <a:pt x="8691" y="1823"/>
                </a:lnTo>
                <a:close/>
                <a:moveTo>
                  <a:pt x="1122" y="1823"/>
                </a:moveTo>
                <a:lnTo>
                  <a:pt x="842" y="2173"/>
                </a:lnTo>
                <a:lnTo>
                  <a:pt x="561" y="2594"/>
                </a:lnTo>
                <a:lnTo>
                  <a:pt x="351" y="3014"/>
                </a:lnTo>
                <a:lnTo>
                  <a:pt x="211" y="3505"/>
                </a:lnTo>
                <a:lnTo>
                  <a:pt x="71" y="3925"/>
                </a:lnTo>
                <a:lnTo>
                  <a:pt x="1" y="4416"/>
                </a:lnTo>
                <a:lnTo>
                  <a:pt x="1" y="4906"/>
                </a:lnTo>
                <a:lnTo>
                  <a:pt x="71" y="4416"/>
                </a:lnTo>
                <a:lnTo>
                  <a:pt x="141" y="3925"/>
                </a:lnTo>
                <a:lnTo>
                  <a:pt x="281" y="3505"/>
                </a:lnTo>
                <a:lnTo>
                  <a:pt x="421" y="3014"/>
                </a:lnTo>
                <a:lnTo>
                  <a:pt x="631" y="2594"/>
                </a:lnTo>
                <a:lnTo>
                  <a:pt x="842" y="2243"/>
                </a:lnTo>
                <a:lnTo>
                  <a:pt x="1122" y="1823"/>
                </a:lnTo>
                <a:close/>
                <a:moveTo>
                  <a:pt x="771" y="3645"/>
                </a:moveTo>
                <a:lnTo>
                  <a:pt x="631" y="4065"/>
                </a:lnTo>
                <a:lnTo>
                  <a:pt x="561" y="4486"/>
                </a:lnTo>
                <a:lnTo>
                  <a:pt x="561" y="4906"/>
                </a:lnTo>
                <a:lnTo>
                  <a:pt x="631" y="4486"/>
                </a:lnTo>
                <a:lnTo>
                  <a:pt x="701" y="4065"/>
                </a:lnTo>
                <a:lnTo>
                  <a:pt x="771" y="3645"/>
                </a:lnTo>
                <a:close/>
                <a:moveTo>
                  <a:pt x="8902" y="3224"/>
                </a:moveTo>
                <a:lnTo>
                  <a:pt x="9042" y="3645"/>
                </a:lnTo>
                <a:lnTo>
                  <a:pt x="9112" y="4065"/>
                </a:lnTo>
                <a:lnTo>
                  <a:pt x="9182" y="4486"/>
                </a:lnTo>
                <a:lnTo>
                  <a:pt x="9252" y="4906"/>
                </a:lnTo>
                <a:lnTo>
                  <a:pt x="9252" y="4486"/>
                </a:lnTo>
                <a:lnTo>
                  <a:pt x="9182" y="4065"/>
                </a:lnTo>
                <a:lnTo>
                  <a:pt x="9112" y="3645"/>
                </a:lnTo>
                <a:lnTo>
                  <a:pt x="8902" y="3224"/>
                </a:lnTo>
                <a:close/>
                <a:moveTo>
                  <a:pt x="9603" y="3505"/>
                </a:moveTo>
                <a:lnTo>
                  <a:pt x="9673" y="3925"/>
                </a:lnTo>
                <a:lnTo>
                  <a:pt x="9743" y="4416"/>
                </a:lnTo>
                <a:lnTo>
                  <a:pt x="9813" y="4906"/>
                </a:lnTo>
                <a:lnTo>
                  <a:pt x="9813" y="4416"/>
                </a:lnTo>
                <a:lnTo>
                  <a:pt x="9743" y="3925"/>
                </a:lnTo>
                <a:lnTo>
                  <a:pt x="9603" y="3505"/>
                </a:lnTo>
                <a:close/>
                <a:moveTo>
                  <a:pt x="2944" y="4626"/>
                </a:moveTo>
                <a:lnTo>
                  <a:pt x="2874" y="4696"/>
                </a:lnTo>
                <a:lnTo>
                  <a:pt x="2804" y="4836"/>
                </a:lnTo>
                <a:lnTo>
                  <a:pt x="2734" y="4906"/>
                </a:lnTo>
                <a:lnTo>
                  <a:pt x="2804" y="5047"/>
                </a:lnTo>
                <a:lnTo>
                  <a:pt x="2874" y="5117"/>
                </a:lnTo>
                <a:lnTo>
                  <a:pt x="2804" y="4906"/>
                </a:lnTo>
                <a:lnTo>
                  <a:pt x="2874" y="4766"/>
                </a:lnTo>
                <a:lnTo>
                  <a:pt x="3084" y="4696"/>
                </a:lnTo>
                <a:lnTo>
                  <a:pt x="3225" y="4766"/>
                </a:lnTo>
                <a:lnTo>
                  <a:pt x="4206" y="5677"/>
                </a:lnTo>
                <a:lnTo>
                  <a:pt x="3295" y="4696"/>
                </a:lnTo>
                <a:lnTo>
                  <a:pt x="3154" y="4626"/>
                </a:lnTo>
                <a:close/>
                <a:moveTo>
                  <a:pt x="561" y="4906"/>
                </a:moveTo>
                <a:lnTo>
                  <a:pt x="561" y="5397"/>
                </a:lnTo>
                <a:lnTo>
                  <a:pt x="631" y="5818"/>
                </a:lnTo>
                <a:lnTo>
                  <a:pt x="771" y="6238"/>
                </a:lnTo>
                <a:lnTo>
                  <a:pt x="701" y="5818"/>
                </a:lnTo>
                <a:lnTo>
                  <a:pt x="631" y="5397"/>
                </a:lnTo>
                <a:lnTo>
                  <a:pt x="561" y="4906"/>
                </a:lnTo>
                <a:close/>
                <a:moveTo>
                  <a:pt x="2874" y="5117"/>
                </a:moveTo>
                <a:lnTo>
                  <a:pt x="3996" y="6308"/>
                </a:lnTo>
                <a:lnTo>
                  <a:pt x="4136" y="6378"/>
                </a:lnTo>
                <a:lnTo>
                  <a:pt x="4206" y="6378"/>
                </a:lnTo>
                <a:lnTo>
                  <a:pt x="4066" y="6238"/>
                </a:lnTo>
                <a:lnTo>
                  <a:pt x="2874" y="5117"/>
                </a:lnTo>
                <a:close/>
                <a:moveTo>
                  <a:pt x="6729" y="3224"/>
                </a:moveTo>
                <a:lnTo>
                  <a:pt x="6659" y="3294"/>
                </a:lnTo>
                <a:lnTo>
                  <a:pt x="6519" y="3364"/>
                </a:lnTo>
                <a:lnTo>
                  <a:pt x="4206" y="5677"/>
                </a:lnTo>
                <a:lnTo>
                  <a:pt x="4206" y="5747"/>
                </a:lnTo>
                <a:lnTo>
                  <a:pt x="6589" y="3364"/>
                </a:lnTo>
                <a:lnTo>
                  <a:pt x="6729" y="3294"/>
                </a:lnTo>
                <a:lnTo>
                  <a:pt x="6939" y="3364"/>
                </a:lnTo>
                <a:lnTo>
                  <a:pt x="7009" y="3575"/>
                </a:lnTo>
                <a:lnTo>
                  <a:pt x="6939" y="3715"/>
                </a:lnTo>
                <a:lnTo>
                  <a:pt x="4416" y="6238"/>
                </a:lnTo>
                <a:lnTo>
                  <a:pt x="4206" y="6378"/>
                </a:lnTo>
                <a:lnTo>
                  <a:pt x="4346" y="6378"/>
                </a:lnTo>
                <a:lnTo>
                  <a:pt x="4416" y="6308"/>
                </a:lnTo>
                <a:lnTo>
                  <a:pt x="7009" y="3785"/>
                </a:lnTo>
                <a:lnTo>
                  <a:pt x="7009" y="3645"/>
                </a:lnTo>
                <a:lnTo>
                  <a:pt x="7079" y="3575"/>
                </a:lnTo>
                <a:lnTo>
                  <a:pt x="7009" y="3435"/>
                </a:lnTo>
                <a:lnTo>
                  <a:pt x="7009" y="3364"/>
                </a:lnTo>
                <a:lnTo>
                  <a:pt x="6869" y="3294"/>
                </a:lnTo>
                <a:lnTo>
                  <a:pt x="6729" y="3224"/>
                </a:lnTo>
                <a:close/>
                <a:moveTo>
                  <a:pt x="9813" y="4906"/>
                </a:moveTo>
                <a:lnTo>
                  <a:pt x="9743" y="5467"/>
                </a:lnTo>
                <a:lnTo>
                  <a:pt x="9673" y="5888"/>
                </a:lnTo>
                <a:lnTo>
                  <a:pt x="9603" y="6378"/>
                </a:lnTo>
                <a:lnTo>
                  <a:pt x="9743" y="5958"/>
                </a:lnTo>
                <a:lnTo>
                  <a:pt x="9813" y="5467"/>
                </a:lnTo>
                <a:lnTo>
                  <a:pt x="9813" y="4906"/>
                </a:lnTo>
                <a:close/>
                <a:moveTo>
                  <a:pt x="771" y="6238"/>
                </a:moveTo>
                <a:lnTo>
                  <a:pt x="912" y="6659"/>
                </a:lnTo>
                <a:lnTo>
                  <a:pt x="1332" y="7360"/>
                </a:lnTo>
                <a:lnTo>
                  <a:pt x="912" y="6589"/>
                </a:lnTo>
                <a:lnTo>
                  <a:pt x="771" y="6238"/>
                </a:lnTo>
                <a:close/>
                <a:moveTo>
                  <a:pt x="9252" y="4906"/>
                </a:moveTo>
                <a:lnTo>
                  <a:pt x="9182" y="5397"/>
                </a:lnTo>
                <a:lnTo>
                  <a:pt x="9112" y="5818"/>
                </a:lnTo>
                <a:lnTo>
                  <a:pt x="9042" y="6238"/>
                </a:lnTo>
                <a:lnTo>
                  <a:pt x="8902" y="6589"/>
                </a:lnTo>
                <a:lnTo>
                  <a:pt x="8481" y="7360"/>
                </a:lnTo>
                <a:lnTo>
                  <a:pt x="7991" y="7990"/>
                </a:lnTo>
                <a:lnTo>
                  <a:pt x="8551" y="7360"/>
                </a:lnTo>
                <a:lnTo>
                  <a:pt x="8902" y="6659"/>
                </a:lnTo>
                <a:lnTo>
                  <a:pt x="9112" y="6238"/>
                </a:lnTo>
                <a:lnTo>
                  <a:pt x="9182" y="5818"/>
                </a:lnTo>
                <a:lnTo>
                  <a:pt x="9252" y="5397"/>
                </a:lnTo>
                <a:lnTo>
                  <a:pt x="9252" y="4906"/>
                </a:lnTo>
                <a:close/>
                <a:moveTo>
                  <a:pt x="1" y="4906"/>
                </a:moveTo>
                <a:lnTo>
                  <a:pt x="1" y="5467"/>
                </a:lnTo>
                <a:lnTo>
                  <a:pt x="71" y="5958"/>
                </a:lnTo>
                <a:lnTo>
                  <a:pt x="211" y="6378"/>
                </a:lnTo>
                <a:lnTo>
                  <a:pt x="351" y="6869"/>
                </a:lnTo>
                <a:lnTo>
                  <a:pt x="561" y="7289"/>
                </a:lnTo>
                <a:lnTo>
                  <a:pt x="842" y="7710"/>
                </a:lnTo>
                <a:lnTo>
                  <a:pt x="1122" y="8060"/>
                </a:lnTo>
                <a:lnTo>
                  <a:pt x="842" y="7640"/>
                </a:lnTo>
                <a:lnTo>
                  <a:pt x="631" y="7289"/>
                </a:lnTo>
                <a:lnTo>
                  <a:pt x="421" y="6799"/>
                </a:lnTo>
                <a:lnTo>
                  <a:pt x="281" y="6378"/>
                </a:lnTo>
                <a:lnTo>
                  <a:pt x="141" y="5888"/>
                </a:lnTo>
                <a:lnTo>
                  <a:pt x="71" y="5467"/>
                </a:lnTo>
                <a:lnTo>
                  <a:pt x="1" y="4906"/>
                </a:lnTo>
                <a:close/>
                <a:moveTo>
                  <a:pt x="9603" y="6378"/>
                </a:moveTo>
                <a:lnTo>
                  <a:pt x="9392" y="6799"/>
                </a:lnTo>
                <a:lnTo>
                  <a:pt x="9182" y="7289"/>
                </a:lnTo>
                <a:lnTo>
                  <a:pt x="8972" y="7640"/>
                </a:lnTo>
                <a:lnTo>
                  <a:pt x="8691" y="8060"/>
                </a:lnTo>
                <a:lnTo>
                  <a:pt x="8972" y="7710"/>
                </a:lnTo>
                <a:lnTo>
                  <a:pt x="9252" y="7289"/>
                </a:lnTo>
                <a:lnTo>
                  <a:pt x="9462" y="6869"/>
                </a:lnTo>
                <a:lnTo>
                  <a:pt x="9603" y="6378"/>
                </a:lnTo>
                <a:close/>
                <a:moveTo>
                  <a:pt x="1332" y="7360"/>
                </a:moveTo>
                <a:lnTo>
                  <a:pt x="1823" y="7990"/>
                </a:lnTo>
                <a:lnTo>
                  <a:pt x="2454" y="8551"/>
                </a:lnTo>
                <a:lnTo>
                  <a:pt x="3225" y="8972"/>
                </a:lnTo>
                <a:lnTo>
                  <a:pt x="3645" y="9112"/>
                </a:lnTo>
                <a:lnTo>
                  <a:pt x="4066" y="9182"/>
                </a:lnTo>
                <a:lnTo>
                  <a:pt x="3645" y="9042"/>
                </a:lnTo>
                <a:lnTo>
                  <a:pt x="3225" y="8901"/>
                </a:lnTo>
                <a:lnTo>
                  <a:pt x="2524" y="8481"/>
                </a:lnTo>
                <a:lnTo>
                  <a:pt x="1893" y="7990"/>
                </a:lnTo>
                <a:lnTo>
                  <a:pt x="1332" y="7360"/>
                </a:lnTo>
                <a:close/>
                <a:moveTo>
                  <a:pt x="7991" y="7990"/>
                </a:moveTo>
                <a:lnTo>
                  <a:pt x="7360" y="8481"/>
                </a:lnTo>
                <a:lnTo>
                  <a:pt x="6589" y="8901"/>
                </a:lnTo>
                <a:lnTo>
                  <a:pt x="6168" y="9042"/>
                </a:lnTo>
                <a:lnTo>
                  <a:pt x="5818" y="9182"/>
                </a:lnTo>
                <a:lnTo>
                  <a:pt x="6238" y="9112"/>
                </a:lnTo>
                <a:lnTo>
                  <a:pt x="6589" y="8972"/>
                </a:lnTo>
                <a:lnTo>
                  <a:pt x="7360" y="8551"/>
                </a:lnTo>
                <a:lnTo>
                  <a:pt x="7991" y="7990"/>
                </a:lnTo>
                <a:close/>
                <a:moveTo>
                  <a:pt x="1122" y="8060"/>
                </a:moveTo>
                <a:lnTo>
                  <a:pt x="1402" y="8411"/>
                </a:lnTo>
                <a:lnTo>
                  <a:pt x="1753" y="8761"/>
                </a:lnTo>
                <a:lnTo>
                  <a:pt x="2173" y="9042"/>
                </a:lnTo>
                <a:lnTo>
                  <a:pt x="2594" y="9252"/>
                </a:lnTo>
                <a:lnTo>
                  <a:pt x="2173" y="8972"/>
                </a:lnTo>
                <a:lnTo>
                  <a:pt x="1823" y="8691"/>
                </a:lnTo>
                <a:lnTo>
                  <a:pt x="1472" y="8411"/>
                </a:lnTo>
                <a:lnTo>
                  <a:pt x="1122" y="8060"/>
                </a:lnTo>
                <a:close/>
                <a:moveTo>
                  <a:pt x="4486" y="9252"/>
                </a:moveTo>
                <a:lnTo>
                  <a:pt x="4907" y="9322"/>
                </a:lnTo>
                <a:lnTo>
                  <a:pt x="5327" y="9252"/>
                </a:lnTo>
                <a:close/>
                <a:moveTo>
                  <a:pt x="8691" y="8060"/>
                </a:moveTo>
                <a:lnTo>
                  <a:pt x="8341" y="8411"/>
                </a:lnTo>
                <a:lnTo>
                  <a:pt x="7991" y="8691"/>
                </a:lnTo>
                <a:lnTo>
                  <a:pt x="7640" y="8972"/>
                </a:lnTo>
                <a:lnTo>
                  <a:pt x="7220" y="9252"/>
                </a:lnTo>
                <a:lnTo>
                  <a:pt x="6799" y="9462"/>
                </a:lnTo>
                <a:lnTo>
                  <a:pt x="6799" y="9462"/>
                </a:lnTo>
                <a:lnTo>
                  <a:pt x="7290" y="9252"/>
                </a:lnTo>
                <a:lnTo>
                  <a:pt x="7640" y="9042"/>
                </a:lnTo>
                <a:lnTo>
                  <a:pt x="8061" y="8761"/>
                </a:lnTo>
                <a:lnTo>
                  <a:pt x="8411" y="8411"/>
                </a:lnTo>
                <a:lnTo>
                  <a:pt x="8691" y="8060"/>
                </a:lnTo>
                <a:close/>
                <a:moveTo>
                  <a:pt x="4416" y="9813"/>
                </a:moveTo>
                <a:lnTo>
                  <a:pt x="4907" y="9883"/>
                </a:lnTo>
                <a:lnTo>
                  <a:pt x="5397" y="9813"/>
                </a:lnTo>
                <a:close/>
              </a:path>
            </a:pathLst>
          </a:custGeom>
          <a:solidFill>
            <a:srgbClr val="001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129"/>
          <p:cNvSpPr/>
          <p:nvPr/>
        </p:nvSpPr>
        <p:spPr>
          <a:xfrm>
            <a:off x="3422054" y="1616535"/>
            <a:ext cx="229197" cy="230880"/>
          </a:xfrm>
          <a:custGeom>
            <a:rect b="b" l="l" r="r" t="t"/>
            <a:pathLst>
              <a:path extrusionOk="0" h="9603" w="9533">
                <a:moveTo>
                  <a:pt x="6169" y="281"/>
                </a:moveTo>
                <a:lnTo>
                  <a:pt x="6028" y="351"/>
                </a:lnTo>
                <a:lnTo>
                  <a:pt x="6028" y="491"/>
                </a:lnTo>
                <a:lnTo>
                  <a:pt x="5958" y="632"/>
                </a:lnTo>
                <a:lnTo>
                  <a:pt x="6028" y="702"/>
                </a:lnTo>
                <a:lnTo>
                  <a:pt x="6098" y="842"/>
                </a:lnTo>
                <a:lnTo>
                  <a:pt x="6169" y="842"/>
                </a:lnTo>
                <a:lnTo>
                  <a:pt x="6589" y="1052"/>
                </a:lnTo>
                <a:lnTo>
                  <a:pt x="6799" y="1052"/>
                </a:lnTo>
                <a:lnTo>
                  <a:pt x="6869" y="982"/>
                </a:lnTo>
                <a:lnTo>
                  <a:pt x="6940" y="912"/>
                </a:lnTo>
                <a:lnTo>
                  <a:pt x="7010" y="772"/>
                </a:lnTo>
                <a:lnTo>
                  <a:pt x="7010" y="632"/>
                </a:lnTo>
                <a:lnTo>
                  <a:pt x="6940" y="561"/>
                </a:lnTo>
                <a:lnTo>
                  <a:pt x="6799" y="491"/>
                </a:lnTo>
                <a:lnTo>
                  <a:pt x="6379" y="281"/>
                </a:lnTo>
                <a:close/>
                <a:moveTo>
                  <a:pt x="7640" y="1192"/>
                </a:moveTo>
                <a:lnTo>
                  <a:pt x="7570" y="1262"/>
                </a:lnTo>
                <a:lnTo>
                  <a:pt x="7500" y="1403"/>
                </a:lnTo>
                <a:lnTo>
                  <a:pt x="7500" y="1473"/>
                </a:lnTo>
                <a:lnTo>
                  <a:pt x="7500" y="1613"/>
                </a:lnTo>
                <a:lnTo>
                  <a:pt x="7570" y="1683"/>
                </a:lnTo>
                <a:lnTo>
                  <a:pt x="7851" y="2033"/>
                </a:lnTo>
                <a:lnTo>
                  <a:pt x="7991" y="2103"/>
                </a:lnTo>
                <a:lnTo>
                  <a:pt x="8201" y="2103"/>
                </a:lnTo>
                <a:lnTo>
                  <a:pt x="8271" y="2033"/>
                </a:lnTo>
                <a:lnTo>
                  <a:pt x="8341" y="1893"/>
                </a:lnTo>
                <a:lnTo>
                  <a:pt x="8411" y="1823"/>
                </a:lnTo>
                <a:lnTo>
                  <a:pt x="8411" y="1683"/>
                </a:lnTo>
                <a:lnTo>
                  <a:pt x="8341" y="1613"/>
                </a:lnTo>
                <a:lnTo>
                  <a:pt x="7991" y="1262"/>
                </a:lnTo>
                <a:lnTo>
                  <a:pt x="7851" y="1192"/>
                </a:lnTo>
                <a:close/>
                <a:moveTo>
                  <a:pt x="8692" y="2594"/>
                </a:moveTo>
                <a:lnTo>
                  <a:pt x="8622" y="2664"/>
                </a:lnTo>
                <a:lnTo>
                  <a:pt x="8552" y="2804"/>
                </a:lnTo>
                <a:lnTo>
                  <a:pt x="8481" y="2874"/>
                </a:lnTo>
                <a:lnTo>
                  <a:pt x="8552" y="3015"/>
                </a:lnTo>
                <a:lnTo>
                  <a:pt x="8692" y="3365"/>
                </a:lnTo>
                <a:lnTo>
                  <a:pt x="8762" y="3505"/>
                </a:lnTo>
                <a:lnTo>
                  <a:pt x="8832" y="3575"/>
                </a:lnTo>
                <a:lnTo>
                  <a:pt x="9112" y="3575"/>
                </a:lnTo>
                <a:lnTo>
                  <a:pt x="9182" y="3505"/>
                </a:lnTo>
                <a:lnTo>
                  <a:pt x="9252" y="3435"/>
                </a:lnTo>
                <a:lnTo>
                  <a:pt x="9323" y="3295"/>
                </a:lnTo>
                <a:lnTo>
                  <a:pt x="9252" y="3155"/>
                </a:lnTo>
                <a:lnTo>
                  <a:pt x="9112" y="2734"/>
                </a:lnTo>
                <a:lnTo>
                  <a:pt x="9042" y="2664"/>
                </a:lnTo>
                <a:lnTo>
                  <a:pt x="8902" y="2594"/>
                </a:lnTo>
                <a:close/>
                <a:moveTo>
                  <a:pt x="9112" y="4276"/>
                </a:moveTo>
                <a:lnTo>
                  <a:pt x="9042" y="4346"/>
                </a:lnTo>
                <a:lnTo>
                  <a:pt x="8972" y="4486"/>
                </a:lnTo>
                <a:lnTo>
                  <a:pt x="8972" y="4627"/>
                </a:lnTo>
                <a:lnTo>
                  <a:pt x="8972" y="4837"/>
                </a:lnTo>
                <a:lnTo>
                  <a:pt x="8972" y="4977"/>
                </a:lnTo>
                <a:lnTo>
                  <a:pt x="8972" y="5117"/>
                </a:lnTo>
                <a:lnTo>
                  <a:pt x="9042" y="5257"/>
                </a:lnTo>
                <a:lnTo>
                  <a:pt x="9112" y="5327"/>
                </a:lnTo>
                <a:lnTo>
                  <a:pt x="9323" y="5327"/>
                </a:lnTo>
                <a:lnTo>
                  <a:pt x="9463" y="5257"/>
                </a:lnTo>
                <a:lnTo>
                  <a:pt x="9533" y="5117"/>
                </a:lnTo>
                <a:lnTo>
                  <a:pt x="9533" y="5047"/>
                </a:lnTo>
                <a:lnTo>
                  <a:pt x="9533" y="4837"/>
                </a:lnTo>
                <a:lnTo>
                  <a:pt x="9533" y="4556"/>
                </a:lnTo>
                <a:lnTo>
                  <a:pt x="9533" y="4416"/>
                </a:lnTo>
                <a:lnTo>
                  <a:pt x="9463" y="4346"/>
                </a:lnTo>
                <a:lnTo>
                  <a:pt x="9323" y="4276"/>
                </a:lnTo>
                <a:close/>
                <a:moveTo>
                  <a:pt x="8832" y="6028"/>
                </a:moveTo>
                <a:lnTo>
                  <a:pt x="8762" y="6098"/>
                </a:lnTo>
                <a:lnTo>
                  <a:pt x="8692" y="6168"/>
                </a:lnTo>
                <a:lnTo>
                  <a:pt x="8552" y="6589"/>
                </a:lnTo>
                <a:lnTo>
                  <a:pt x="8552" y="6729"/>
                </a:lnTo>
                <a:lnTo>
                  <a:pt x="8552" y="6799"/>
                </a:lnTo>
                <a:lnTo>
                  <a:pt x="8622" y="6939"/>
                </a:lnTo>
                <a:lnTo>
                  <a:pt x="8692" y="7010"/>
                </a:lnTo>
                <a:lnTo>
                  <a:pt x="8902" y="7010"/>
                </a:lnTo>
                <a:lnTo>
                  <a:pt x="9042" y="6939"/>
                </a:lnTo>
                <a:lnTo>
                  <a:pt x="9112" y="6869"/>
                </a:lnTo>
                <a:lnTo>
                  <a:pt x="9252" y="6379"/>
                </a:lnTo>
                <a:lnTo>
                  <a:pt x="9323" y="6309"/>
                </a:lnTo>
                <a:lnTo>
                  <a:pt x="9252" y="6168"/>
                </a:lnTo>
                <a:lnTo>
                  <a:pt x="9182" y="6098"/>
                </a:lnTo>
                <a:lnTo>
                  <a:pt x="9112" y="6028"/>
                </a:lnTo>
                <a:close/>
                <a:moveTo>
                  <a:pt x="4767" y="1"/>
                </a:moveTo>
                <a:lnTo>
                  <a:pt x="4276" y="71"/>
                </a:lnTo>
                <a:lnTo>
                  <a:pt x="3786" y="141"/>
                </a:lnTo>
                <a:lnTo>
                  <a:pt x="3365" y="211"/>
                </a:lnTo>
                <a:lnTo>
                  <a:pt x="2874" y="421"/>
                </a:lnTo>
                <a:lnTo>
                  <a:pt x="2454" y="561"/>
                </a:lnTo>
                <a:lnTo>
                  <a:pt x="2103" y="842"/>
                </a:lnTo>
                <a:lnTo>
                  <a:pt x="1753" y="1122"/>
                </a:lnTo>
                <a:lnTo>
                  <a:pt x="1403" y="1403"/>
                </a:lnTo>
                <a:lnTo>
                  <a:pt x="1052" y="1753"/>
                </a:lnTo>
                <a:lnTo>
                  <a:pt x="772" y="2103"/>
                </a:lnTo>
                <a:lnTo>
                  <a:pt x="561" y="2524"/>
                </a:lnTo>
                <a:lnTo>
                  <a:pt x="351" y="2944"/>
                </a:lnTo>
                <a:lnTo>
                  <a:pt x="211" y="3365"/>
                </a:lnTo>
                <a:lnTo>
                  <a:pt x="71" y="3856"/>
                </a:lnTo>
                <a:lnTo>
                  <a:pt x="1" y="4346"/>
                </a:lnTo>
                <a:lnTo>
                  <a:pt x="1" y="4837"/>
                </a:lnTo>
                <a:lnTo>
                  <a:pt x="1" y="5327"/>
                </a:lnTo>
                <a:lnTo>
                  <a:pt x="71" y="5748"/>
                </a:lnTo>
                <a:lnTo>
                  <a:pt x="211" y="6239"/>
                </a:lnTo>
                <a:lnTo>
                  <a:pt x="351" y="6659"/>
                </a:lnTo>
                <a:lnTo>
                  <a:pt x="561" y="7080"/>
                </a:lnTo>
                <a:lnTo>
                  <a:pt x="772" y="7500"/>
                </a:lnTo>
                <a:lnTo>
                  <a:pt x="1052" y="7851"/>
                </a:lnTo>
                <a:lnTo>
                  <a:pt x="1403" y="8201"/>
                </a:lnTo>
                <a:lnTo>
                  <a:pt x="1753" y="8481"/>
                </a:lnTo>
                <a:lnTo>
                  <a:pt x="2103" y="8762"/>
                </a:lnTo>
                <a:lnTo>
                  <a:pt x="2454" y="9042"/>
                </a:lnTo>
                <a:lnTo>
                  <a:pt x="2874" y="9252"/>
                </a:lnTo>
                <a:lnTo>
                  <a:pt x="3365" y="9393"/>
                </a:lnTo>
                <a:lnTo>
                  <a:pt x="3786" y="9533"/>
                </a:lnTo>
                <a:lnTo>
                  <a:pt x="4276" y="9603"/>
                </a:lnTo>
                <a:lnTo>
                  <a:pt x="5257" y="9603"/>
                </a:lnTo>
                <a:lnTo>
                  <a:pt x="5748" y="9533"/>
                </a:lnTo>
                <a:lnTo>
                  <a:pt x="6169" y="9393"/>
                </a:lnTo>
                <a:lnTo>
                  <a:pt x="6659" y="9252"/>
                </a:lnTo>
                <a:lnTo>
                  <a:pt x="7080" y="9042"/>
                </a:lnTo>
                <a:lnTo>
                  <a:pt x="7430" y="8762"/>
                </a:lnTo>
                <a:lnTo>
                  <a:pt x="7851" y="8481"/>
                </a:lnTo>
                <a:lnTo>
                  <a:pt x="8131" y="8201"/>
                </a:lnTo>
                <a:lnTo>
                  <a:pt x="8201" y="8061"/>
                </a:lnTo>
                <a:lnTo>
                  <a:pt x="8271" y="7991"/>
                </a:lnTo>
                <a:lnTo>
                  <a:pt x="8201" y="7851"/>
                </a:lnTo>
                <a:lnTo>
                  <a:pt x="8131" y="7781"/>
                </a:lnTo>
                <a:lnTo>
                  <a:pt x="8061" y="7710"/>
                </a:lnTo>
                <a:lnTo>
                  <a:pt x="7921" y="7640"/>
                </a:lnTo>
                <a:lnTo>
                  <a:pt x="7851" y="7710"/>
                </a:lnTo>
                <a:lnTo>
                  <a:pt x="7710" y="7781"/>
                </a:lnTo>
                <a:lnTo>
                  <a:pt x="7080" y="8271"/>
                </a:lnTo>
                <a:lnTo>
                  <a:pt x="6379" y="8622"/>
                </a:lnTo>
                <a:lnTo>
                  <a:pt x="5608" y="8902"/>
                </a:lnTo>
                <a:lnTo>
                  <a:pt x="5187" y="8972"/>
                </a:lnTo>
                <a:lnTo>
                  <a:pt x="4346" y="8972"/>
                </a:lnTo>
                <a:lnTo>
                  <a:pt x="3926" y="8902"/>
                </a:lnTo>
                <a:lnTo>
                  <a:pt x="3155" y="8622"/>
                </a:lnTo>
                <a:lnTo>
                  <a:pt x="2454" y="8271"/>
                </a:lnTo>
                <a:lnTo>
                  <a:pt x="1823" y="7781"/>
                </a:lnTo>
                <a:lnTo>
                  <a:pt x="1332" y="7150"/>
                </a:lnTo>
                <a:lnTo>
                  <a:pt x="912" y="6449"/>
                </a:lnTo>
                <a:lnTo>
                  <a:pt x="702" y="5678"/>
                </a:lnTo>
                <a:lnTo>
                  <a:pt x="632" y="5257"/>
                </a:lnTo>
                <a:lnTo>
                  <a:pt x="561" y="4837"/>
                </a:lnTo>
                <a:lnTo>
                  <a:pt x="632" y="4346"/>
                </a:lnTo>
                <a:lnTo>
                  <a:pt x="702" y="3996"/>
                </a:lnTo>
                <a:lnTo>
                  <a:pt x="912" y="3155"/>
                </a:lnTo>
                <a:lnTo>
                  <a:pt x="1332" y="2454"/>
                </a:lnTo>
                <a:lnTo>
                  <a:pt x="1823" y="1823"/>
                </a:lnTo>
                <a:lnTo>
                  <a:pt x="2454" y="1332"/>
                </a:lnTo>
                <a:lnTo>
                  <a:pt x="3155" y="982"/>
                </a:lnTo>
                <a:lnTo>
                  <a:pt x="3926" y="702"/>
                </a:lnTo>
                <a:lnTo>
                  <a:pt x="4346" y="632"/>
                </a:lnTo>
                <a:lnTo>
                  <a:pt x="4907" y="632"/>
                </a:lnTo>
                <a:lnTo>
                  <a:pt x="4977" y="561"/>
                </a:lnTo>
                <a:lnTo>
                  <a:pt x="5047" y="421"/>
                </a:lnTo>
                <a:lnTo>
                  <a:pt x="5047" y="351"/>
                </a:lnTo>
                <a:lnTo>
                  <a:pt x="5047" y="211"/>
                </a:lnTo>
                <a:lnTo>
                  <a:pt x="4977" y="71"/>
                </a:lnTo>
                <a:lnTo>
                  <a:pt x="4907" y="1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Google Shape;1530;p129"/>
          <p:cNvSpPr/>
          <p:nvPr/>
        </p:nvSpPr>
        <p:spPr>
          <a:xfrm>
            <a:off x="3420371" y="1616535"/>
            <a:ext cx="232563" cy="230880"/>
          </a:xfrm>
          <a:custGeom>
            <a:rect b="b" l="l" r="r" t="t"/>
            <a:pathLst>
              <a:path extrusionOk="0" h="9603" w="9673">
                <a:moveTo>
                  <a:pt x="4837" y="1"/>
                </a:moveTo>
                <a:lnTo>
                  <a:pt x="4977" y="71"/>
                </a:lnTo>
                <a:lnTo>
                  <a:pt x="5047" y="141"/>
                </a:lnTo>
                <a:lnTo>
                  <a:pt x="5117" y="211"/>
                </a:lnTo>
                <a:lnTo>
                  <a:pt x="5117" y="211"/>
                </a:lnTo>
                <a:lnTo>
                  <a:pt x="5047" y="71"/>
                </a:lnTo>
                <a:lnTo>
                  <a:pt x="4977" y="1"/>
                </a:lnTo>
                <a:close/>
                <a:moveTo>
                  <a:pt x="5117" y="211"/>
                </a:moveTo>
                <a:lnTo>
                  <a:pt x="5117" y="351"/>
                </a:lnTo>
                <a:lnTo>
                  <a:pt x="5117" y="421"/>
                </a:lnTo>
                <a:lnTo>
                  <a:pt x="5187" y="351"/>
                </a:lnTo>
                <a:lnTo>
                  <a:pt x="5117" y="211"/>
                </a:lnTo>
                <a:close/>
                <a:moveTo>
                  <a:pt x="6449" y="281"/>
                </a:moveTo>
                <a:lnTo>
                  <a:pt x="6869" y="491"/>
                </a:lnTo>
                <a:lnTo>
                  <a:pt x="7010" y="561"/>
                </a:lnTo>
                <a:lnTo>
                  <a:pt x="6869" y="421"/>
                </a:lnTo>
                <a:lnTo>
                  <a:pt x="6449" y="281"/>
                </a:lnTo>
                <a:close/>
                <a:moveTo>
                  <a:pt x="5117" y="421"/>
                </a:moveTo>
                <a:lnTo>
                  <a:pt x="5047" y="491"/>
                </a:lnTo>
                <a:lnTo>
                  <a:pt x="4977" y="561"/>
                </a:lnTo>
                <a:lnTo>
                  <a:pt x="4837" y="632"/>
                </a:lnTo>
                <a:lnTo>
                  <a:pt x="4977" y="632"/>
                </a:lnTo>
                <a:lnTo>
                  <a:pt x="5047" y="561"/>
                </a:lnTo>
                <a:lnTo>
                  <a:pt x="5117" y="421"/>
                </a:lnTo>
                <a:close/>
                <a:moveTo>
                  <a:pt x="7010" y="561"/>
                </a:moveTo>
                <a:lnTo>
                  <a:pt x="7010" y="632"/>
                </a:lnTo>
                <a:lnTo>
                  <a:pt x="7080" y="772"/>
                </a:lnTo>
                <a:lnTo>
                  <a:pt x="7080" y="632"/>
                </a:lnTo>
                <a:lnTo>
                  <a:pt x="7010" y="561"/>
                </a:lnTo>
                <a:close/>
                <a:moveTo>
                  <a:pt x="4346" y="1"/>
                </a:moveTo>
                <a:lnTo>
                  <a:pt x="3856" y="71"/>
                </a:lnTo>
                <a:lnTo>
                  <a:pt x="3435" y="211"/>
                </a:lnTo>
                <a:lnTo>
                  <a:pt x="2944" y="351"/>
                </a:lnTo>
                <a:lnTo>
                  <a:pt x="2524" y="561"/>
                </a:lnTo>
                <a:lnTo>
                  <a:pt x="2173" y="842"/>
                </a:lnTo>
                <a:lnTo>
                  <a:pt x="2173" y="842"/>
                </a:lnTo>
                <a:lnTo>
                  <a:pt x="2594" y="632"/>
                </a:lnTo>
                <a:lnTo>
                  <a:pt x="3014" y="421"/>
                </a:lnTo>
                <a:lnTo>
                  <a:pt x="3435" y="281"/>
                </a:lnTo>
                <a:lnTo>
                  <a:pt x="3856" y="141"/>
                </a:lnTo>
                <a:lnTo>
                  <a:pt x="4346" y="71"/>
                </a:lnTo>
                <a:lnTo>
                  <a:pt x="4837" y="1"/>
                </a:lnTo>
                <a:close/>
                <a:moveTo>
                  <a:pt x="6239" y="281"/>
                </a:moveTo>
                <a:lnTo>
                  <a:pt x="6098" y="351"/>
                </a:lnTo>
                <a:lnTo>
                  <a:pt x="6028" y="491"/>
                </a:lnTo>
                <a:lnTo>
                  <a:pt x="6028" y="632"/>
                </a:lnTo>
                <a:lnTo>
                  <a:pt x="6028" y="702"/>
                </a:lnTo>
                <a:lnTo>
                  <a:pt x="6168" y="842"/>
                </a:lnTo>
                <a:lnTo>
                  <a:pt x="6239" y="912"/>
                </a:lnTo>
                <a:lnTo>
                  <a:pt x="6589" y="1052"/>
                </a:lnTo>
                <a:lnTo>
                  <a:pt x="6729" y="1052"/>
                </a:lnTo>
                <a:lnTo>
                  <a:pt x="6659" y="982"/>
                </a:lnTo>
                <a:lnTo>
                  <a:pt x="6239" y="842"/>
                </a:lnTo>
                <a:lnTo>
                  <a:pt x="6168" y="772"/>
                </a:lnTo>
                <a:lnTo>
                  <a:pt x="6098" y="702"/>
                </a:lnTo>
                <a:lnTo>
                  <a:pt x="6098" y="632"/>
                </a:lnTo>
                <a:lnTo>
                  <a:pt x="6098" y="491"/>
                </a:lnTo>
                <a:lnTo>
                  <a:pt x="6168" y="421"/>
                </a:lnTo>
                <a:lnTo>
                  <a:pt x="6239" y="351"/>
                </a:lnTo>
                <a:lnTo>
                  <a:pt x="6309" y="281"/>
                </a:lnTo>
                <a:close/>
                <a:moveTo>
                  <a:pt x="7080" y="772"/>
                </a:moveTo>
                <a:lnTo>
                  <a:pt x="7010" y="842"/>
                </a:lnTo>
                <a:lnTo>
                  <a:pt x="6939" y="982"/>
                </a:lnTo>
                <a:lnTo>
                  <a:pt x="6869" y="1052"/>
                </a:lnTo>
                <a:lnTo>
                  <a:pt x="6939" y="1052"/>
                </a:lnTo>
                <a:lnTo>
                  <a:pt x="7080" y="912"/>
                </a:lnTo>
                <a:lnTo>
                  <a:pt x="7080" y="772"/>
                </a:lnTo>
                <a:close/>
                <a:moveTo>
                  <a:pt x="7851" y="1122"/>
                </a:moveTo>
                <a:lnTo>
                  <a:pt x="7710" y="1192"/>
                </a:lnTo>
                <a:lnTo>
                  <a:pt x="7921" y="1192"/>
                </a:lnTo>
                <a:lnTo>
                  <a:pt x="8061" y="1262"/>
                </a:lnTo>
                <a:lnTo>
                  <a:pt x="7991" y="1192"/>
                </a:lnTo>
                <a:lnTo>
                  <a:pt x="7851" y="1122"/>
                </a:lnTo>
                <a:close/>
                <a:moveTo>
                  <a:pt x="3996" y="702"/>
                </a:moveTo>
                <a:lnTo>
                  <a:pt x="3225" y="912"/>
                </a:lnTo>
                <a:lnTo>
                  <a:pt x="2524" y="1332"/>
                </a:lnTo>
                <a:lnTo>
                  <a:pt x="3225" y="982"/>
                </a:lnTo>
                <a:lnTo>
                  <a:pt x="3996" y="702"/>
                </a:lnTo>
                <a:close/>
                <a:moveTo>
                  <a:pt x="7570" y="1403"/>
                </a:moveTo>
                <a:lnTo>
                  <a:pt x="7500" y="1473"/>
                </a:lnTo>
                <a:lnTo>
                  <a:pt x="7570" y="1613"/>
                </a:lnTo>
                <a:lnTo>
                  <a:pt x="7570" y="1473"/>
                </a:lnTo>
                <a:lnTo>
                  <a:pt x="7570" y="1403"/>
                </a:lnTo>
                <a:close/>
                <a:moveTo>
                  <a:pt x="8061" y="1262"/>
                </a:moveTo>
                <a:lnTo>
                  <a:pt x="8341" y="1613"/>
                </a:lnTo>
                <a:lnTo>
                  <a:pt x="8411" y="1683"/>
                </a:lnTo>
                <a:lnTo>
                  <a:pt x="8481" y="1823"/>
                </a:lnTo>
                <a:lnTo>
                  <a:pt x="8481" y="1683"/>
                </a:lnTo>
                <a:lnTo>
                  <a:pt x="8411" y="1543"/>
                </a:lnTo>
                <a:lnTo>
                  <a:pt x="8061" y="1262"/>
                </a:lnTo>
                <a:close/>
                <a:moveTo>
                  <a:pt x="7570" y="1613"/>
                </a:moveTo>
                <a:lnTo>
                  <a:pt x="7640" y="1753"/>
                </a:lnTo>
                <a:lnTo>
                  <a:pt x="7921" y="2033"/>
                </a:lnTo>
                <a:lnTo>
                  <a:pt x="8061" y="2103"/>
                </a:lnTo>
                <a:lnTo>
                  <a:pt x="8131" y="2103"/>
                </a:lnTo>
                <a:lnTo>
                  <a:pt x="8061" y="2033"/>
                </a:lnTo>
                <a:lnTo>
                  <a:pt x="7921" y="1963"/>
                </a:lnTo>
                <a:lnTo>
                  <a:pt x="7640" y="1683"/>
                </a:lnTo>
                <a:lnTo>
                  <a:pt x="7570" y="1613"/>
                </a:lnTo>
                <a:close/>
                <a:moveTo>
                  <a:pt x="8481" y="1823"/>
                </a:moveTo>
                <a:lnTo>
                  <a:pt x="8411" y="1893"/>
                </a:lnTo>
                <a:lnTo>
                  <a:pt x="8341" y="2033"/>
                </a:lnTo>
                <a:lnTo>
                  <a:pt x="8271" y="2033"/>
                </a:lnTo>
                <a:lnTo>
                  <a:pt x="8131" y="2103"/>
                </a:lnTo>
                <a:lnTo>
                  <a:pt x="8271" y="2103"/>
                </a:lnTo>
                <a:lnTo>
                  <a:pt x="8411" y="2033"/>
                </a:lnTo>
                <a:lnTo>
                  <a:pt x="8481" y="1963"/>
                </a:lnTo>
                <a:lnTo>
                  <a:pt x="8481" y="1823"/>
                </a:lnTo>
                <a:close/>
                <a:moveTo>
                  <a:pt x="2173" y="842"/>
                </a:moveTo>
                <a:lnTo>
                  <a:pt x="1753" y="1122"/>
                </a:lnTo>
                <a:lnTo>
                  <a:pt x="1402" y="1403"/>
                </a:lnTo>
                <a:lnTo>
                  <a:pt x="1122" y="1753"/>
                </a:lnTo>
                <a:lnTo>
                  <a:pt x="842" y="2103"/>
                </a:lnTo>
                <a:lnTo>
                  <a:pt x="631" y="2524"/>
                </a:lnTo>
                <a:lnTo>
                  <a:pt x="912" y="2103"/>
                </a:lnTo>
                <a:lnTo>
                  <a:pt x="1192" y="1753"/>
                </a:lnTo>
                <a:lnTo>
                  <a:pt x="1473" y="1403"/>
                </a:lnTo>
                <a:lnTo>
                  <a:pt x="1823" y="1122"/>
                </a:lnTo>
                <a:lnTo>
                  <a:pt x="2173" y="842"/>
                </a:lnTo>
                <a:close/>
                <a:moveTo>
                  <a:pt x="8902" y="2524"/>
                </a:moveTo>
                <a:lnTo>
                  <a:pt x="8762" y="2594"/>
                </a:lnTo>
                <a:lnTo>
                  <a:pt x="8972" y="2594"/>
                </a:lnTo>
                <a:lnTo>
                  <a:pt x="8902" y="2524"/>
                </a:lnTo>
                <a:close/>
                <a:moveTo>
                  <a:pt x="8762" y="2594"/>
                </a:moveTo>
                <a:lnTo>
                  <a:pt x="8622" y="2664"/>
                </a:lnTo>
                <a:lnTo>
                  <a:pt x="8551" y="2804"/>
                </a:lnTo>
                <a:lnTo>
                  <a:pt x="8551" y="2874"/>
                </a:lnTo>
                <a:lnTo>
                  <a:pt x="8622" y="3015"/>
                </a:lnTo>
                <a:lnTo>
                  <a:pt x="8622" y="2874"/>
                </a:lnTo>
                <a:lnTo>
                  <a:pt x="8622" y="2804"/>
                </a:lnTo>
                <a:lnTo>
                  <a:pt x="8692" y="2664"/>
                </a:lnTo>
                <a:lnTo>
                  <a:pt x="8762" y="2594"/>
                </a:lnTo>
                <a:close/>
                <a:moveTo>
                  <a:pt x="2524" y="1332"/>
                </a:moveTo>
                <a:lnTo>
                  <a:pt x="1893" y="1823"/>
                </a:lnTo>
                <a:lnTo>
                  <a:pt x="1332" y="2454"/>
                </a:lnTo>
                <a:lnTo>
                  <a:pt x="982" y="3225"/>
                </a:lnTo>
                <a:lnTo>
                  <a:pt x="982" y="3225"/>
                </a:lnTo>
                <a:lnTo>
                  <a:pt x="1402" y="2524"/>
                </a:lnTo>
                <a:lnTo>
                  <a:pt x="1893" y="1893"/>
                </a:lnTo>
                <a:lnTo>
                  <a:pt x="2524" y="1332"/>
                </a:lnTo>
                <a:close/>
                <a:moveTo>
                  <a:pt x="8622" y="3015"/>
                </a:moveTo>
                <a:lnTo>
                  <a:pt x="8762" y="3435"/>
                </a:lnTo>
                <a:lnTo>
                  <a:pt x="8832" y="3505"/>
                </a:lnTo>
                <a:lnTo>
                  <a:pt x="8832" y="3505"/>
                </a:lnTo>
                <a:lnTo>
                  <a:pt x="8762" y="3365"/>
                </a:lnTo>
                <a:lnTo>
                  <a:pt x="8622" y="3015"/>
                </a:lnTo>
                <a:close/>
                <a:moveTo>
                  <a:pt x="9182" y="2734"/>
                </a:moveTo>
                <a:lnTo>
                  <a:pt x="9322" y="3225"/>
                </a:lnTo>
                <a:lnTo>
                  <a:pt x="9322" y="3295"/>
                </a:lnTo>
                <a:lnTo>
                  <a:pt x="9322" y="3435"/>
                </a:lnTo>
                <a:lnTo>
                  <a:pt x="9252" y="3505"/>
                </a:lnTo>
                <a:lnTo>
                  <a:pt x="9393" y="3435"/>
                </a:lnTo>
                <a:lnTo>
                  <a:pt x="9393" y="3295"/>
                </a:lnTo>
                <a:lnTo>
                  <a:pt x="9393" y="3155"/>
                </a:lnTo>
                <a:lnTo>
                  <a:pt x="9182" y="2734"/>
                </a:lnTo>
                <a:close/>
                <a:moveTo>
                  <a:pt x="8832" y="3505"/>
                </a:moveTo>
                <a:lnTo>
                  <a:pt x="8902" y="3575"/>
                </a:lnTo>
                <a:lnTo>
                  <a:pt x="9042" y="3645"/>
                </a:lnTo>
                <a:lnTo>
                  <a:pt x="9182" y="3575"/>
                </a:lnTo>
                <a:lnTo>
                  <a:pt x="8972" y="3575"/>
                </a:lnTo>
                <a:lnTo>
                  <a:pt x="8832" y="3505"/>
                </a:lnTo>
                <a:close/>
                <a:moveTo>
                  <a:pt x="421" y="2944"/>
                </a:moveTo>
                <a:lnTo>
                  <a:pt x="211" y="3365"/>
                </a:lnTo>
                <a:lnTo>
                  <a:pt x="141" y="3856"/>
                </a:lnTo>
                <a:lnTo>
                  <a:pt x="281" y="3365"/>
                </a:lnTo>
                <a:lnTo>
                  <a:pt x="421" y="2944"/>
                </a:lnTo>
                <a:close/>
                <a:moveTo>
                  <a:pt x="9322" y="4276"/>
                </a:moveTo>
                <a:lnTo>
                  <a:pt x="9533" y="4346"/>
                </a:lnTo>
                <a:lnTo>
                  <a:pt x="9533" y="4346"/>
                </a:lnTo>
                <a:lnTo>
                  <a:pt x="9393" y="4276"/>
                </a:lnTo>
                <a:close/>
                <a:moveTo>
                  <a:pt x="9182" y="4276"/>
                </a:moveTo>
                <a:lnTo>
                  <a:pt x="9042" y="4346"/>
                </a:lnTo>
                <a:lnTo>
                  <a:pt x="9042" y="4486"/>
                </a:lnTo>
                <a:lnTo>
                  <a:pt x="9112" y="4416"/>
                </a:lnTo>
                <a:lnTo>
                  <a:pt x="9182" y="4346"/>
                </a:lnTo>
                <a:lnTo>
                  <a:pt x="9322" y="4276"/>
                </a:lnTo>
                <a:close/>
                <a:moveTo>
                  <a:pt x="9042" y="4486"/>
                </a:moveTo>
                <a:lnTo>
                  <a:pt x="8972" y="4627"/>
                </a:lnTo>
                <a:lnTo>
                  <a:pt x="8972" y="4837"/>
                </a:lnTo>
                <a:lnTo>
                  <a:pt x="8972" y="4977"/>
                </a:lnTo>
                <a:lnTo>
                  <a:pt x="9042" y="5117"/>
                </a:lnTo>
                <a:lnTo>
                  <a:pt x="9042" y="4977"/>
                </a:lnTo>
                <a:lnTo>
                  <a:pt x="9042" y="4837"/>
                </a:lnTo>
                <a:lnTo>
                  <a:pt x="9042" y="4556"/>
                </a:lnTo>
                <a:lnTo>
                  <a:pt x="9042" y="4486"/>
                </a:lnTo>
                <a:close/>
                <a:moveTo>
                  <a:pt x="9533" y="4346"/>
                </a:moveTo>
                <a:lnTo>
                  <a:pt x="9603" y="4486"/>
                </a:lnTo>
                <a:lnTo>
                  <a:pt x="9603" y="4556"/>
                </a:lnTo>
                <a:lnTo>
                  <a:pt x="9603" y="4837"/>
                </a:lnTo>
                <a:lnTo>
                  <a:pt x="9603" y="5047"/>
                </a:lnTo>
                <a:lnTo>
                  <a:pt x="9603" y="5117"/>
                </a:lnTo>
                <a:lnTo>
                  <a:pt x="9533" y="5257"/>
                </a:lnTo>
                <a:lnTo>
                  <a:pt x="9603" y="5187"/>
                </a:lnTo>
                <a:lnTo>
                  <a:pt x="9673" y="5047"/>
                </a:lnTo>
                <a:lnTo>
                  <a:pt x="9673" y="4837"/>
                </a:lnTo>
                <a:lnTo>
                  <a:pt x="9673" y="4556"/>
                </a:lnTo>
                <a:lnTo>
                  <a:pt x="9603" y="4416"/>
                </a:lnTo>
                <a:lnTo>
                  <a:pt x="9533" y="4346"/>
                </a:lnTo>
                <a:close/>
                <a:moveTo>
                  <a:pt x="9042" y="5117"/>
                </a:moveTo>
                <a:lnTo>
                  <a:pt x="9042" y="5257"/>
                </a:lnTo>
                <a:lnTo>
                  <a:pt x="9182" y="5327"/>
                </a:lnTo>
                <a:lnTo>
                  <a:pt x="9322" y="5327"/>
                </a:lnTo>
                <a:lnTo>
                  <a:pt x="9182" y="5257"/>
                </a:lnTo>
                <a:lnTo>
                  <a:pt x="9112" y="5187"/>
                </a:lnTo>
                <a:lnTo>
                  <a:pt x="9042" y="5117"/>
                </a:lnTo>
                <a:close/>
                <a:moveTo>
                  <a:pt x="9393" y="5257"/>
                </a:moveTo>
                <a:lnTo>
                  <a:pt x="9322" y="5327"/>
                </a:lnTo>
                <a:lnTo>
                  <a:pt x="9463" y="5327"/>
                </a:lnTo>
                <a:lnTo>
                  <a:pt x="9533" y="5257"/>
                </a:lnTo>
                <a:close/>
                <a:moveTo>
                  <a:pt x="71" y="4346"/>
                </a:moveTo>
                <a:lnTo>
                  <a:pt x="1" y="4837"/>
                </a:lnTo>
                <a:lnTo>
                  <a:pt x="71" y="5327"/>
                </a:lnTo>
                <a:lnTo>
                  <a:pt x="141" y="5748"/>
                </a:lnTo>
                <a:lnTo>
                  <a:pt x="71" y="5257"/>
                </a:lnTo>
                <a:lnTo>
                  <a:pt x="71" y="4837"/>
                </a:lnTo>
                <a:lnTo>
                  <a:pt x="71" y="4346"/>
                </a:lnTo>
                <a:close/>
                <a:moveTo>
                  <a:pt x="9042" y="5958"/>
                </a:moveTo>
                <a:lnTo>
                  <a:pt x="8902" y="6028"/>
                </a:lnTo>
                <a:lnTo>
                  <a:pt x="8832" y="6098"/>
                </a:lnTo>
                <a:lnTo>
                  <a:pt x="8972" y="6028"/>
                </a:lnTo>
                <a:lnTo>
                  <a:pt x="9182" y="6028"/>
                </a:lnTo>
                <a:lnTo>
                  <a:pt x="9042" y="5958"/>
                </a:lnTo>
                <a:close/>
                <a:moveTo>
                  <a:pt x="982" y="3225"/>
                </a:moveTo>
                <a:lnTo>
                  <a:pt x="702" y="3996"/>
                </a:lnTo>
                <a:lnTo>
                  <a:pt x="631" y="4837"/>
                </a:lnTo>
                <a:lnTo>
                  <a:pt x="702" y="5608"/>
                </a:lnTo>
                <a:lnTo>
                  <a:pt x="982" y="6379"/>
                </a:lnTo>
                <a:lnTo>
                  <a:pt x="772" y="5608"/>
                </a:lnTo>
                <a:lnTo>
                  <a:pt x="702" y="4837"/>
                </a:lnTo>
                <a:lnTo>
                  <a:pt x="772" y="3996"/>
                </a:lnTo>
                <a:lnTo>
                  <a:pt x="982" y="3225"/>
                </a:lnTo>
                <a:close/>
                <a:moveTo>
                  <a:pt x="8832" y="6098"/>
                </a:moveTo>
                <a:lnTo>
                  <a:pt x="8762" y="6168"/>
                </a:lnTo>
                <a:lnTo>
                  <a:pt x="8622" y="6589"/>
                </a:lnTo>
                <a:lnTo>
                  <a:pt x="8762" y="6239"/>
                </a:lnTo>
                <a:lnTo>
                  <a:pt x="8832" y="6098"/>
                </a:lnTo>
                <a:close/>
                <a:moveTo>
                  <a:pt x="141" y="5748"/>
                </a:moveTo>
                <a:lnTo>
                  <a:pt x="211" y="6239"/>
                </a:lnTo>
                <a:lnTo>
                  <a:pt x="421" y="6659"/>
                </a:lnTo>
                <a:lnTo>
                  <a:pt x="281" y="6239"/>
                </a:lnTo>
                <a:lnTo>
                  <a:pt x="141" y="5748"/>
                </a:lnTo>
                <a:close/>
                <a:moveTo>
                  <a:pt x="8622" y="6589"/>
                </a:moveTo>
                <a:lnTo>
                  <a:pt x="8551" y="6729"/>
                </a:lnTo>
                <a:lnTo>
                  <a:pt x="8622" y="6799"/>
                </a:lnTo>
                <a:lnTo>
                  <a:pt x="8622" y="6729"/>
                </a:lnTo>
                <a:lnTo>
                  <a:pt x="8622" y="6589"/>
                </a:lnTo>
                <a:close/>
                <a:moveTo>
                  <a:pt x="9182" y="6028"/>
                </a:moveTo>
                <a:lnTo>
                  <a:pt x="9252" y="6098"/>
                </a:lnTo>
                <a:lnTo>
                  <a:pt x="9322" y="6168"/>
                </a:lnTo>
                <a:lnTo>
                  <a:pt x="9322" y="6309"/>
                </a:lnTo>
                <a:lnTo>
                  <a:pt x="9322" y="6379"/>
                </a:lnTo>
                <a:lnTo>
                  <a:pt x="9182" y="6799"/>
                </a:lnTo>
                <a:lnTo>
                  <a:pt x="9112" y="6939"/>
                </a:lnTo>
                <a:lnTo>
                  <a:pt x="9182" y="6869"/>
                </a:lnTo>
                <a:lnTo>
                  <a:pt x="9393" y="6449"/>
                </a:lnTo>
                <a:lnTo>
                  <a:pt x="9393" y="6309"/>
                </a:lnTo>
                <a:lnTo>
                  <a:pt x="9393" y="6168"/>
                </a:lnTo>
                <a:lnTo>
                  <a:pt x="9252" y="6028"/>
                </a:lnTo>
                <a:close/>
                <a:moveTo>
                  <a:pt x="8622" y="6799"/>
                </a:moveTo>
                <a:lnTo>
                  <a:pt x="8622" y="6939"/>
                </a:lnTo>
                <a:lnTo>
                  <a:pt x="8762" y="7010"/>
                </a:lnTo>
                <a:lnTo>
                  <a:pt x="8902" y="7010"/>
                </a:lnTo>
                <a:lnTo>
                  <a:pt x="8762" y="6939"/>
                </a:lnTo>
                <a:lnTo>
                  <a:pt x="8692" y="6869"/>
                </a:lnTo>
                <a:lnTo>
                  <a:pt x="8622" y="6799"/>
                </a:lnTo>
                <a:close/>
                <a:moveTo>
                  <a:pt x="9112" y="6939"/>
                </a:moveTo>
                <a:lnTo>
                  <a:pt x="8972" y="7010"/>
                </a:lnTo>
                <a:lnTo>
                  <a:pt x="9042" y="7010"/>
                </a:lnTo>
                <a:lnTo>
                  <a:pt x="9112" y="6939"/>
                </a:lnTo>
                <a:close/>
                <a:moveTo>
                  <a:pt x="982" y="6379"/>
                </a:moveTo>
                <a:lnTo>
                  <a:pt x="1332" y="7150"/>
                </a:lnTo>
                <a:lnTo>
                  <a:pt x="1893" y="7781"/>
                </a:lnTo>
                <a:lnTo>
                  <a:pt x="2524" y="8271"/>
                </a:lnTo>
                <a:lnTo>
                  <a:pt x="1893" y="7710"/>
                </a:lnTo>
                <a:lnTo>
                  <a:pt x="1402" y="7080"/>
                </a:lnTo>
                <a:lnTo>
                  <a:pt x="982" y="6379"/>
                </a:lnTo>
                <a:close/>
                <a:moveTo>
                  <a:pt x="631" y="7080"/>
                </a:moveTo>
                <a:lnTo>
                  <a:pt x="842" y="7500"/>
                </a:lnTo>
                <a:lnTo>
                  <a:pt x="1122" y="7851"/>
                </a:lnTo>
                <a:lnTo>
                  <a:pt x="1402" y="8201"/>
                </a:lnTo>
                <a:lnTo>
                  <a:pt x="1753" y="8481"/>
                </a:lnTo>
                <a:lnTo>
                  <a:pt x="2173" y="8762"/>
                </a:lnTo>
                <a:lnTo>
                  <a:pt x="2173" y="8762"/>
                </a:lnTo>
                <a:lnTo>
                  <a:pt x="1823" y="8481"/>
                </a:lnTo>
                <a:lnTo>
                  <a:pt x="1473" y="8201"/>
                </a:lnTo>
                <a:lnTo>
                  <a:pt x="1192" y="7851"/>
                </a:lnTo>
                <a:lnTo>
                  <a:pt x="912" y="7500"/>
                </a:lnTo>
                <a:lnTo>
                  <a:pt x="631" y="7080"/>
                </a:lnTo>
                <a:close/>
                <a:moveTo>
                  <a:pt x="2524" y="8271"/>
                </a:moveTo>
                <a:lnTo>
                  <a:pt x="3225" y="8692"/>
                </a:lnTo>
                <a:lnTo>
                  <a:pt x="3996" y="8902"/>
                </a:lnTo>
                <a:lnTo>
                  <a:pt x="3225" y="8622"/>
                </a:lnTo>
                <a:lnTo>
                  <a:pt x="2524" y="8271"/>
                </a:lnTo>
                <a:close/>
                <a:moveTo>
                  <a:pt x="8061" y="7640"/>
                </a:moveTo>
                <a:lnTo>
                  <a:pt x="7780" y="7710"/>
                </a:lnTo>
                <a:lnTo>
                  <a:pt x="7150" y="8271"/>
                </a:lnTo>
                <a:lnTo>
                  <a:pt x="6449" y="8622"/>
                </a:lnTo>
                <a:lnTo>
                  <a:pt x="5678" y="8902"/>
                </a:lnTo>
                <a:lnTo>
                  <a:pt x="5678" y="8902"/>
                </a:lnTo>
                <a:lnTo>
                  <a:pt x="6449" y="8692"/>
                </a:lnTo>
                <a:lnTo>
                  <a:pt x="7150" y="8341"/>
                </a:lnTo>
                <a:lnTo>
                  <a:pt x="7780" y="7781"/>
                </a:lnTo>
                <a:lnTo>
                  <a:pt x="7921" y="7710"/>
                </a:lnTo>
                <a:lnTo>
                  <a:pt x="8131" y="7710"/>
                </a:lnTo>
                <a:lnTo>
                  <a:pt x="8201" y="7781"/>
                </a:lnTo>
                <a:lnTo>
                  <a:pt x="8271" y="7851"/>
                </a:lnTo>
                <a:lnTo>
                  <a:pt x="8271" y="7991"/>
                </a:lnTo>
                <a:lnTo>
                  <a:pt x="8271" y="8061"/>
                </a:lnTo>
                <a:lnTo>
                  <a:pt x="8201" y="8201"/>
                </a:lnTo>
                <a:lnTo>
                  <a:pt x="7851" y="8481"/>
                </a:lnTo>
                <a:lnTo>
                  <a:pt x="7500" y="8762"/>
                </a:lnTo>
                <a:lnTo>
                  <a:pt x="7080" y="9042"/>
                </a:lnTo>
                <a:lnTo>
                  <a:pt x="7080" y="9042"/>
                </a:lnTo>
                <a:lnTo>
                  <a:pt x="7500" y="8832"/>
                </a:lnTo>
                <a:lnTo>
                  <a:pt x="7921" y="8551"/>
                </a:lnTo>
                <a:lnTo>
                  <a:pt x="8271" y="8201"/>
                </a:lnTo>
                <a:lnTo>
                  <a:pt x="8341" y="8131"/>
                </a:lnTo>
                <a:lnTo>
                  <a:pt x="8341" y="7991"/>
                </a:lnTo>
                <a:lnTo>
                  <a:pt x="8341" y="7851"/>
                </a:lnTo>
                <a:lnTo>
                  <a:pt x="8271" y="7710"/>
                </a:lnTo>
                <a:lnTo>
                  <a:pt x="8131" y="7640"/>
                </a:lnTo>
                <a:close/>
                <a:moveTo>
                  <a:pt x="7080" y="9042"/>
                </a:moveTo>
                <a:lnTo>
                  <a:pt x="6659" y="9182"/>
                </a:lnTo>
                <a:lnTo>
                  <a:pt x="6239" y="9393"/>
                </a:lnTo>
                <a:lnTo>
                  <a:pt x="6239" y="9393"/>
                </a:lnTo>
                <a:lnTo>
                  <a:pt x="6659" y="9252"/>
                </a:lnTo>
                <a:lnTo>
                  <a:pt x="7080" y="9042"/>
                </a:lnTo>
                <a:close/>
                <a:moveTo>
                  <a:pt x="2173" y="8762"/>
                </a:moveTo>
                <a:lnTo>
                  <a:pt x="2524" y="9042"/>
                </a:lnTo>
                <a:lnTo>
                  <a:pt x="2944" y="9252"/>
                </a:lnTo>
                <a:lnTo>
                  <a:pt x="3435" y="9393"/>
                </a:lnTo>
                <a:lnTo>
                  <a:pt x="3014" y="9182"/>
                </a:lnTo>
                <a:lnTo>
                  <a:pt x="2594" y="8972"/>
                </a:lnTo>
                <a:lnTo>
                  <a:pt x="2173" y="8762"/>
                </a:lnTo>
                <a:close/>
                <a:moveTo>
                  <a:pt x="3435" y="9393"/>
                </a:moveTo>
                <a:lnTo>
                  <a:pt x="3856" y="9533"/>
                </a:lnTo>
                <a:lnTo>
                  <a:pt x="4346" y="9603"/>
                </a:lnTo>
                <a:lnTo>
                  <a:pt x="4837" y="9603"/>
                </a:lnTo>
                <a:lnTo>
                  <a:pt x="4346" y="9533"/>
                </a:lnTo>
                <a:lnTo>
                  <a:pt x="3856" y="9463"/>
                </a:lnTo>
                <a:lnTo>
                  <a:pt x="3435" y="9393"/>
                </a:lnTo>
                <a:close/>
                <a:moveTo>
                  <a:pt x="6239" y="9393"/>
                </a:moveTo>
                <a:lnTo>
                  <a:pt x="5748" y="9463"/>
                </a:lnTo>
                <a:lnTo>
                  <a:pt x="5327" y="9533"/>
                </a:lnTo>
                <a:lnTo>
                  <a:pt x="4837" y="9603"/>
                </a:lnTo>
                <a:lnTo>
                  <a:pt x="5327" y="9603"/>
                </a:lnTo>
                <a:lnTo>
                  <a:pt x="5818" y="9533"/>
                </a:lnTo>
                <a:lnTo>
                  <a:pt x="6239" y="9393"/>
                </a:lnTo>
                <a:close/>
              </a:path>
            </a:pathLst>
          </a:custGeom>
          <a:solidFill>
            <a:srgbClr val="001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1" name="Google Shape;1531;p129"/>
          <p:cNvSpPr/>
          <p:nvPr/>
        </p:nvSpPr>
        <p:spPr>
          <a:xfrm>
            <a:off x="3529909" y="1667096"/>
            <a:ext cx="57317" cy="102806"/>
          </a:xfrm>
          <a:custGeom>
            <a:rect b="b" l="l" r="r" t="t"/>
            <a:pathLst>
              <a:path extrusionOk="0" h="4276" w="2384">
                <a:moveTo>
                  <a:pt x="141" y="0"/>
                </a:moveTo>
                <a:lnTo>
                  <a:pt x="71" y="70"/>
                </a:lnTo>
                <a:lnTo>
                  <a:pt x="0" y="141"/>
                </a:lnTo>
                <a:lnTo>
                  <a:pt x="0" y="281"/>
                </a:lnTo>
                <a:lnTo>
                  <a:pt x="0" y="3084"/>
                </a:lnTo>
                <a:lnTo>
                  <a:pt x="71" y="3224"/>
                </a:lnTo>
                <a:lnTo>
                  <a:pt x="141" y="3295"/>
                </a:lnTo>
                <a:lnTo>
                  <a:pt x="2033" y="4206"/>
                </a:lnTo>
                <a:lnTo>
                  <a:pt x="2103" y="4276"/>
                </a:lnTo>
                <a:lnTo>
                  <a:pt x="2243" y="4206"/>
                </a:lnTo>
                <a:lnTo>
                  <a:pt x="2383" y="4136"/>
                </a:lnTo>
                <a:lnTo>
                  <a:pt x="2383" y="3995"/>
                </a:lnTo>
                <a:lnTo>
                  <a:pt x="2383" y="3855"/>
                </a:lnTo>
                <a:lnTo>
                  <a:pt x="2313" y="3785"/>
                </a:lnTo>
                <a:lnTo>
                  <a:pt x="2243" y="3715"/>
                </a:lnTo>
                <a:lnTo>
                  <a:pt x="561" y="2874"/>
                </a:lnTo>
                <a:lnTo>
                  <a:pt x="561" y="281"/>
                </a:lnTo>
                <a:lnTo>
                  <a:pt x="561" y="141"/>
                </a:lnTo>
                <a:lnTo>
                  <a:pt x="491" y="70"/>
                </a:lnTo>
                <a:lnTo>
                  <a:pt x="421" y="0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p129"/>
          <p:cNvSpPr/>
          <p:nvPr/>
        </p:nvSpPr>
        <p:spPr>
          <a:xfrm>
            <a:off x="3529909" y="1667096"/>
            <a:ext cx="59000" cy="102806"/>
          </a:xfrm>
          <a:custGeom>
            <a:rect b="b" l="l" r="r" t="t"/>
            <a:pathLst>
              <a:path extrusionOk="0" h="4276" w="2454">
                <a:moveTo>
                  <a:pt x="141" y="0"/>
                </a:moveTo>
                <a:lnTo>
                  <a:pt x="71" y="70"/>
                </a:lnTo>
                <a:lnTo>
                  <a:pt x="281" y="0"/>
                </a:lnTo>
                <a:close/>
                <a:moveTo>
                  <a:pt x="281" y="0"/>
                </a:moveTo>
                <a:lnTo>
                  <a:pt x="491" y="70"/>
                </a:lnTo>
                <a:lnTo>
                  <a:pt x="421" y="0"/>
                </a:lnTo>
                <a:close/>
                <a:moveTo>
                  <a:pt x="71" y="70"/>
                </a:moveTo>
                <a:lnTo>
                  <a:pt x="0" y="141"/>
                </a:lnTo>
                <a:lnTo>
                  <a:pt x="0" y="281"/>
                </a:lnTo>
                <a:lnTo>
                  <a:pt x="71" y="70"/>
                </a:lnTo>
                <a:close/>
                <a:moveTo>
                  <a:pt x="491" y="70"/>
                </a:moveTo>
                <a:lnTo>
                  <a:pt x="561" y="281"/>
                </a:lnTo>
                <a:lnTo>
                  <a:pt x="561" y="141"/>
                </a:lnTo>
                <a:lnTo>
                  <a:pt x="491" y="70"/>
                </a:lnTo>
                <a:close/>
                <a:moveTo>
                  <a:pt x="0" y="3084"/>
                </a:moveTo>
                <a:lnTo>
                  <a:pt x="0" y="3224"/>
                </a:lnTo>
                <a:lnTo>
                  <a:pt x="141" y="3295"/>
                </a:lnTo>
                <a:lnTo>
                  <a:pt x="71" y="3224"/>
                </a:lnTo>
                <a:lnTo>
                  <a:pt x="0" y="3084"/>
                </a:lnTo>
                <a:close/>
                <a:moveTo>
                  <a:pt x="141" y="3295"/>
                </a:moveTo>
                <a:lnTo>
                  <a:pt x="1963" y="4276"/>
                </a:lnTo>
                <a:lnTo>
                  <a:pt x="2103" y="4276"/>
                </a:lnTo>
                <a:lnTo>
                  <a:pt x="2313" y="4206"/>
                </a:lnTo>
                <a:lnTo>
                  <a:pt x="2383" y="4136"/>
                </a:lnTo>
                <a:lnTo>
                  <a:pt x="2454" y="3995"/>
                </a:lnTo>
                <a:lnTo>
                  <a:pt x="2383" y="3855"/>
                </a:lnTo>
                <a:lnTo>
                  <a:pt x="2383" y="3785"/>
                </a:lnTo>
                <a:lnTo>
                  <a:pt x="2243" y="3715"/>
                </a:lnTo>
                <a:lnTo>
                  <a:pt x="2383" y="3925"/>
                </a:lnTo>
                <a:lnTo>
                  <a:pt x="2383" y="4065"/>
                </a:lnTo>
                <a:lnTo>
                  <a:pt x="2243" y="4206"/>
                </a:lnTo>
                <a:lnTo>
                  <a:pt x="2033" y="4206"/>
                </a:lnTo>
                <a:lnTo>
                  <a:pt x="141" y="3295"/>
                </a:lnTo>
                <a:close/>
              </a:path>
            </a:pathLst>
          </a:custGeom>
          <a:solidFill>
            <a:srgbClr val="001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129"/>
          <p:cNvSpPr/>
          <p:nvPr/>
        </p:nvSpPr>
        <p:spPr>
          <a:xfrm>
            <a:off x="5492052" y="1613999"/>
            <a:ext cx="234246" cy="235953"/>
          </a:xfrm>
          <a:custGeom>
            <a:rect b="b" l="l" r="r" t="t"/>
            <a:pathLst>
              <a:path extrusionOk="0" h="9814" w="9743">
                <a:moveTo>
                  <a:pt x="3364" y="3225"/>
                </a:moveTo>
                <a:lnTo>
                  <a:pt x="3294" y="3295"/>
                </a:lnTo>
                <a:lnTo>
                  <a:pt x="3224" y="3435"/>
                </a:lnTo>
                <a:lnTo>
                  <a:pt x="3224" y="3505"/>
                </a:lnTo>
                <a:lnTo>
                  <a:pt x="3224" y="3645"/>
                </a:lnTo>
                <a:lnTo>
                  <a:pt x="3294" y="3715"/>
                </a:lnTo>
                <a:lnTo>
                  <a:pt x="4486" y="4907"/>
                </a:lnTo>
                <a:lnTo>
                  <a:pt x="3294" y="6098"/>
                </a:lnTo>
                <a:lnTo>
                  <a:pt x="3224" y="6168"/>
                </a:lnTo>
                <a:lnTo>
                  <a:pt x="3224" y="6309"/>
                </a:lnTo>
                <a:lnTo>
                  <a:pt x="3224" y="6379"/>
                </a:lnTo>
                <a:lnTo>
                  <a:pt x="3294" y="6449"/>
                </a:lnTo>
                <a:lnTo>
                  <a:pt x="3364" y="6519"/>
                </a:lnTo>
                <a:lnTo>
                  <a:pt x="3504" y="6589"/>
                </a:lnTo>
                <a:lnTo>
                  <a:pt x="3575" y="6519"/>
                </a:lnTo>
                <a:lnTo>
                  <a:pt x="3715" y="6449"/>
                </a:lnTo>
                <a:lnTo>
                  <a:pt x="4906" y="5257"/>
                </a:lnTo>
                <a:lnTo>
                  <a:pt x="6028" y="6449"/>
                </a:lnTo>
                <a:lnTo>
                  <a:pt x="6168" y="6519"/>
                </a:lnTo>
                <a:lnTo>
                  <a:pt x="6238" y="6589"/>
                </a:lnTo>
                <a:lnTo>
                  <a:pt x="6378" y="6519"/>
                </a:lnTo>
                <a:lnTo>
                  <a:pt x="6448" y="6449"/>
                </a:lnTo>
                <a:lnTo>
                  <a:pt x="6518" y="6379"/>
                </a:lnTo>
                <a:lnTo>
                  <a:pt x="6518" y="6309"/>
                </a:lnTo>
                <a:lnTo>
                  <a:pt x="6518" y="6168"/>
                </a:lnTo>
                <a:lnTo>
                  <a:pt x="6448" y="6098"/>
                </a:lnTo>
                <a:lnTo>
                  <a:pt x="5257" y="4907"/>
                </a:lnTo>
                <a:lnTo>
                  <a:pt x="6448" y="3715"/>
                </a:lnTo>
                <a:lnTo>
                  <a:pt x="6518" y="3645"/>
                </a:lnTo>
                <a:lnTo>
                  <a:pt x="6518" y="3505"/>
                </a:lnTo>
                <a:lnTo>
                  <a:pt x="6518" y="3435"/>
                </a:lnTo>
                <a:lnTo>
                  <a:pt x="6448" y="3295"/>
                </a:lnTo>
                <a:lnTo>
                  <a:pt x="6378" y="3225"/>
                </a:lnTo>
                <a:lnTo>
                  <a:pt x="6168" y="3225"/>
                </a:lnTo>
                <a:lnTo>
                  <a:pt x="6028" y="3295"/>
                </a:lnTo>
                <a:lnTo>
                  <a:pt x="4906" y="4486"/>
                </a:lnTo>
                <a:lnTo>
                  <a:pt x="3715" y="3295"/>
                </a:lnTo>
                <a:lnTo>
                  <a:pt x="3575" y="3225"/>
                </a:lnTo>
                <a:close/>
                <a:moveTo>
                  <a:pt x="5327" y="561"/>
                </a:moveTo>
                <a:lnTo>
                  <a:pt x="5747" y="632"/>
                </a:lnTo>
                <a:lnTo>
                  <a:pt x="6168" y="772"/>
                </a:lnTo>
                <a:lnTo>
                  <a:pt x="6588" y="912"/>
                </a:lnTo>
                <a:lnTo>
                  <a:pt x="7289" y="1262"/>
                </a:lnTo>
                <a:lnTo>
                  <a:pt x="7920" y="1823"/>
                </a:lnTo>
                <a:lnTo>
                  <a:pt x="8481" y="2454"/>
                </a:lnTo>
                <a:lnTo>
                  <a:pt x="8901" y="3225"/>
                </a:lnTo>
                <a:lnTo>
                  <a:pt x="9041" y="3575"/>
                </a:lnTo>
                <a:lnTo>
                  <a:pt x="9112" y="3996"/>
                </a:lnTo>
                <a:lnTo>
                  <a:pt x="9182" y="4416"/>
                </a:lnTo>
                <a:lnTo>
                  <a:pt x="9182" y="4907"/>
                </a:lnTo>
                <a:lnTo>
                  <a:pt x="9182" y="5327"/>
                </a:lnTo>
                <a:lnTo>
                  <a:pt x="9112" y="5748"/>
                </a:lnTo>
                <a:lnTo>
                  <a:pt x="9041" y="6168"/>
                </a:lnTo>
                <a:lnTo>
                  <a:pt x="8901" y="6589"/>
                </a:lnTo>
                <a:lnTo>
                  <a:pt x="8481" y="7290"/>
                </a:lnTo>
                <a:lnTo>
                  <a:pt x="7920" y="7991"/>
                </a:lnTo>
                <a:lnTo>
                  <a:pt x="7289" y="8481"/>
                </a:lnTo>
                <a:lnTo>
                  <a:pt x="6588" y="8902"/>
                </a:lnTo>
                <a:lnTo>
                  <a:pt x="6168" y="9042"/>
                </a:lnTo>
                <a:lnTo>
                  <a:pt x="5747" y="9112"/>
                </a:lnTo>
                <a:lnTo>
                  <a:pt x="5327" y="9182"/>
                </a:lnTo>
                <a:lnTo>
                  <a:pt x="4906" y="9252"/>
                </a:lnTo>
                <a:lnTo>
                  <a:pt x="4416" y="9182"/>
                </a:lnTo>
                <a:lnTo>
                  <a:pt x="3995" y="9112"/>
                </a:lnTo>
                <a:lnTo>
                  <a:pt x="3575" y="9042"/>
                </a:lnTo>
                <a:lnTo>
                  <a:pt x="3154" y="8902"/>
                </a:lnTo>
                <a:lnTo>
                  <a:pt x="2453" y="8481"/>
                </a:lnTo>
                <a:lnTo>
                  <a:pt x="1822" y="7991"/>
                </a:lnTo>
                <a:lnTo>
                  <a:pt x="1262" y="7290"/>
                </a:lnTo>
                <a:lnTo>
                  <a:pt x="841" y="6589"/>
                </a:lnTo>
                <a:lnTo>
                  <a:pt x="701" y="6168"/>
                </a:lnTo>
                <a:lnTo>
                  <a:pt x="631" y="5748"/>
                </a:lnTo>
                <a:lnTo>
                  <a:pt x="561" y="5327"/>
                </a:lnTo>
                <a:lnTo>
                  <a:pt x="561" y="4907"/>
                </a:lnTo>
                <a:lnTo>
                  <a:pt x="561" y="4416"/>
                </a:lnTo>
                <a:lnTo>
                  <a:pt x="631" y="3996"/>
                </a:lnTo>
                <a:lnTo>
                  <a:pt x="701" y="3575"/>
                </a:lnTo>
                <a:lnTo>
                  <a:pt x="841" y="3225"/>
                </a:lnTo>
                <a:lnTo>
                  <a:pt x="1262" y="2454"/>
                </a:lnTo>
                <a:lnTo>
                  <a:pt x="1822" y="1823"/>
                </a:lnTo>
                <a:lnTo>
                  <a:pt x="2453" y="1262"/>
                </a:lnTo>
                <a:lnTo>
                  <a:pt x="3154" y="912"/>
                </a:lnTo>
                <a:lnTo>
                  <a:pt x="3575" y="772"/>
                </a:lnTo>
                <a:lnTo>
                  <a:pt x="3995" y="632"/>
                </a:lnTo>
                <a:lnTo>
                  <a:pt x="4416" y="561"/>
                </a:lnTo>
                <a:close/>
                <a:moveTo>
                  <a:pt x="4346" y="1"/>
                </a:moveTo>
                <a:lnTo>
                  <a:pt x="3855" y="71"/>
                </a:lnTo>
                <a:lnTo>
                  <a:pt x="3434" y="211"/>
                </a:lnTo>
                <a:lnTo>
                  <a:pt x="2944" y="351"/>
                </a:lnTo>
                <a:lnTo>
                  <a:pt x="2523" y="561"/>
                </a:lnTo>
                <a:lnTo>
                  <a:pt x="2103" y="842"/>
                </a:lnTo>
                <a:lnTo>
                  <a:pt x="1752" y="1122"/>
                </a:lnTo>
                <a:lnTo>
                  <a:pt x="1402" y="1402"/>
                </a:lnTo>
                <a:lnTo>
                  <a:pt x="1121" y="1753"/>
                </a:lnTo>
                <a:lnTo>
                  <a:pt x="841" y="2173"/>
                </a:lnTo>
                <a:lnTo>
                  <a:pt x="561" y="2594"/>
                </a:lnTo>
                <a:lnTo>
                  <a:pt x="350" y="3015"/>
                </a:lnTo>
                <a:lnTo>
                  <a:pt x="210" y="3435"/>
                </a:lnTo>
                <a:lnTo>
                  <a:pt x="70" y="3926"/>
                </a:lnTo>
                <a:lnTo>
                  <a:pt x="0" y="4416"/>
                </a:lnTo>
                <a:lnTo>
                  <a:pt x="0" y="4907"/>
                </a:lnTo>
                <a:lnTo>
                  <a:pt x="0" y="5398"/>
                </a:lnTo>
                <a:lnTo>
                  <a:pt x="70" y="5888"/>
                </a:lnTo>
                <a:lnTo>
                  <a:pt x="210" y="6379"/>
                </a:lnTo>
                <a:lnTo>
                  <a:pt x="350" y="6799"/>
                </a:lnTo>
                <a:lnTo>
                  <a:pt x="561" y="7220"/>
                </a:lnTo>
                <a:lnTo>
                  <a:pt x="841" y="7640"/>
                </a:lnTo>
                <a:lnTo>
                  <a:pt x="1121" y="7991"/>
                </a:lnTo>
                <a:lnTo>
                  <a:pt x="1402" y="8341"/>
                </a:lnTo>
                <a:lnTo>
                  <a:pt x="1752" y="8692"/>
                </a:lnTo>
                <a:lnTo>
                  <a:pt x="2103" y="8972"/>
                </a:lnTo>
                <a:lnTo>
                  <a:pt x="2523" y="9182"/>
                </a:lnTo>
                <a:lnTo>
                  <a:pt x="2944" y="9393"/>
                </a:lnTo>
                <a:lnTo>
                  <a:pt x="3434" y="9603"/>
                </a:lnTo>
                <a:lnTo>
                  <a:pt x="3855" y="9673"/>
                </a:lnTo>
                <a:lnTo>
                  <a:pt x="4346" y="9743"/>
                </a:lnTo>
                <a:lnTo>
                  <a:pt x="4906" y="9813"/>
                </a:lnTo>
                <a:lnTo>
                  <a:pt x="5397" y="9743"/>
                </a:lnTo>
                <a:lnTo>
                  <a:pt x="5887" y="9673"/>
                </a:lnTo>
                <a:lnTo>
                  <a:pt x="6308" y="9603"/>
                </a:lnTo>
                <a:lnTo>
                  <a:pt x="6799" y="9393"/>
                </a:lnTo>
                <a:lnTo>
                  <a:pt x="7219" y="9182"/>
                </a:lnTo>
                <a:lnTo>
                  <a:pt x="7640" y="8972"/>
                </a:lnTo>
                <a:lnTo>
                  <a:pt x="7990" y="8692"/>
                </a:lnTo>
                <a:lnTo>
                  <a:pt x="8341" y="8341"/>
                </a:lnTo>
                <a:lnTo>
                  <a:pt x="8621" y="7991"/>
                </a:lnTo>
                <a:lnTo>
                  <a:pt x="8971" y="7640"/>
                </a:lnTo>
                <a:lnTo>
                  <a:pt x="9182" y="7220"/>
                </a:lnTo>
                <a:lnTo>
                  <a:pt x="9392" y="6799"/>
                </a:lnTo>
                <a:lnTo>
                  <a:pt x="9532" y="6379"/>
                </a:lnTo>
                <a:lnTo>
                  <a:pt x="9672" y="5888"/>
                </a:lnTo>
                <a:lnTo>
                  <a:pt x="9742" y="5398"/>
                </a:lnTo>
                <a:lnTo>
                  <a:pt x="9742" y="4907"/>
                </a:lnTo>
                <a:lnTo>
                  <a:pt x="9742" y="4416"/>
                </a:lnTo>
                <a:lnTo>
                  <a:pt x="9672" y="3926"/>
                </a:lnTo>
                <a:lnTo>
                  <a:pt x="9532" y="3435"/>
                </a:lnTo>
                <a:lnTo>
                  <a:pt x="9392" y="3015"/>
                </a:lnTo>
                <a:lnTo>
                  <a:pt x="9182" y="2594"/>
                </a:lnTo>
                <a:lnTo>
                  <a:pt x="8971" y="2173"/>
                </a:lnTo>
                <a:lnTo>
                  <a:pt x="8621" y="1753"/>
                </a:lnTo>
                <a:lnTo>
                  <a:pt x="8341" y="1402"/>
                </a:lnTo>
                <a:lnTo>
                  <a:pt x="7990" y="1122"/>
                </a:lnTo>
                <a:lnTo>
                  <a:pt x="7640" y="842"/>
                </a:lnTo>
                <a:lnTo>
                  <a:pt x="7219" y="561"/>
                </a:lnTo>
                <a:lnTo>
                  <a:pt x="6799" y="351"/>
                </a:lnTo>
                <a:lnTo>
                  <a:pt x="6308" y="211"/>
                </a:lnTo>
                <a:lnTo>
                  <a:pt x="5887" y="71"/>
                </a:lnTo>
                <a:lnTo>
                  <a:pt x="5397" y="1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4" name="Google Shape;1534;p129"/>
          <p:cNvSpPr/>
          <p:nvPr/>
        </p:nvSpPr>
        <p:spPr>
          <a:xfrm>
            <a:off x="7565435" y="1614856"/>
            <a:ext cx="235929" cy="234246"/>
          </a:xfrm>
          <a:custGeom>
            <a:rect b="b" l="l" r="r" t="t"/>
            <a:pathLst>
              <a:path extrusionOk="0" h="9743" w="9813">
                <a:moveTo>
                  <a:pt x="4836" y="2734"/>
                </a:moveTo>
                <a:lnTo>
                  <a:pt x="4696" y="2804"/>
                </a:lnTo>
                <a:lnTo>
                  <a:pt x="4696" y="2944"/>
                </a:lnTo>
                <a:lnTo>
                  <a:pt x="4626" y="3014"/>
                </a:lnTo>
                <a:lnTo>
                  <a:pt x="4696" y="3155"/>
                </a:lnTo>
                <a:lnTo>
                  <a:pt x="4696" y="3225"/>
                </a:lnTo>
                <a:lnTo>
                  <a:pt x="6098" y="4556"/>
                </a:lnTo>
                <a:lnTo>
                  <a:pt x="3084" y="4556"/>
                </a:lnTo>
                <a:lnTo>
                  <a:pt x="2944" y="4626"/>
                </a:lnTo>
                <a:lnTo>
                  <a:pt x="2874" y="4697"/>
                </a:lnTo>
                <a:lnTo>
                  <a:pt x="2804" y="4767"/>
                </a:lnTo>
                <a:lnTo>
                  <a:pt x="2804" y="4837"/>
                </a:lnTo>
                <a:lnTo>
                  <a:pt x="2804" y="4977"/>
                </a:lnTo>
                <a:lnTo>
                  <a:pt x="2874" y="5047"/>
                </a:lnTo>
                <a:lnTo>
                  <a:pt x="2944" y="5117"/>
                </a:lnTo>
                <a:lnTo>
                  <a:pt x="6098" y="5117"/>
                </a:lnTo>
                <a:lnTo>
                  <a:pt x="4696" y="6519"/>
                </a:lnTo>
                <a:lnTo>
                  <a:pt x="4696" y="6589"/>
                </a:lnTo>
                <a:lnTo>
                  <a:pt x="4626" y="6729"/>
                </a:lnTo>
                <a:lnTo>
                  <a:pt x="4696" y="6799"/>
                </a:lnTo>
                <a:lnTo>
                  <a:pt x="4696" y="6939"/>
                </a:lnTo>
                <a:lnTo>
                  <a:pt x="4836" y="7009"/>
                </a:lnTo>
                <a:lnTo>
                  <a:pt x="5047" y="7009"/>
                </a:lnTo>
                <a:lnTo>
                  <a:pt x="5117" y="6939"/>
                </a:lnTo>
                <a:lnTo>
                  <a:pt x="6939" y="5047"/>
                </a:lnTo>
                <a:lnTo>
                  <a:pt x="7009" y="5047"/>
                </a:lnTo>
                <a:lnTo>
                  <a:pt x="7009" y="4977"/>
                </a:lnTo>
                <a:lnTo>
                  <a:pt x="7079" y="4837"/>
                </a:lnTo>
                <a:lnTo>
                  <a:pt x="7009" y="4767"/>
                </a:lnTo>
                <a:lnTo>
                  <a:pt x="7009" y="4697"/>
                </a:lnTo>
                <a:lnTo>
                  <a:pt x="6939" y="4697"/>
                </a:lnTo>
                <a:lnTo>
                  <a:pt x="5117" y="2804"/>
                </a:lnTo>
                <a:lnTo>
                  <a:pt x="5047" y="2734"/>
                </a:lnTo>
                <a:close/>
                <a:moveTo>
                  <a:pt x="5397" y="561"/>
                </a:moveTo>
                <a:lnTo>
                  <a:pt x="5818" y="631"/>
                </a:lnTo>
                <a:lnTo>
                  <a:pt x="6238" y="701"/>
                </a:lnTo>
                <a:lnTo>
                  <a:pt x="6589" y="842"/>
                </a:lnTo>
                <a:lnTo>
                  <a:pt x="7360" y="1262"/>
                </a:lnTo>
                <a:lnTo>
                  <a:pt x="7990" y="1823"/>
                </a:lnTo>
                <a:lnTo>
                  <a:pt x="8551" y="2454"/>
                </a:lnTo>
                <a:lnTo>
                  <a:pt x="8901" y="3155"/>
                </a:lnTo>
                <a:lnTo>
                  <a:pt x="9042" y="3575"/>
                </a:lnTo>
                <a:lnTo>
                  <a:pt x="9182" y="3996"/>
                </a:lnTo>
                <a:lnTo>
                  <a:pt x="9252" y="4416"/>
                </a:lnTo>
                <a:lnTo>
                  <a:pt x="9252" y="4837"/>
                </a:lnTo>
                <a:lnTo>
                  <a:pt x="9252" y="5327"/>
                </a:lnTo>
                <a:lnTo>
                  <a:pt x="9182" y="5748"/>
                </a:lnTo>
                <a:lnTo>
                  <a:pt x="9042" y="6168"/>
                </a:lnTo>
                <a:lnTo>
                  <a:pt x="8901" y="6589"/>
                </a:lnTo>
                <a:lnTo>
                  <a:pt x="8551" y="7290"/>
                </a:lnTo>
                <a:lnTo>
                  <a:pt x="7990" y="7921"/>
                </a:lnTo>
                <a:lnTo>
                  <a:pt x="7360" y="8481"/>
                </a:lnTo>
                <a:lnTo>
                  <a:pt x="6589" y="8902"/>
                </a:lnTo>
                <a:lnTo>
                  <a:pt x="6238" y="9042"/>
                </a:lnTo>
                <a:lnTo>
                  <a:pt x="5818" y="9112"/>
                </a:lnTo>
                <a:lnTo>
                  <a:pt x="5397" y="9182"/>
                </a:lnTo>
                <a:lnTo>
                  <a:pt x="4486" y="9182"/>
                </a:lnTo>
                <a:lnTo>
                  <a:pt x="4065" y="9112"/>
                </a:lnTo>
                <a:lnTo>
                  <a:pt x="3645" y="9042"/>
                </a:lnTo>
                <a:lnTo>
                  <a:pt x="3224" y="8902"/>
                </a:lnTo>
                <a:lnTo>
                  <a:pt x="2523" y="8481"/>
                </a:lnTo>
                <a:lnTo>
                  <a:pt x="1823" y="7921"/>
                </a:lnTo>
                <a:lnTo>
                  <a:pt x="1332" y="7290"/>
                </a:lnTo>
                <a:lnTo>
                  <a:pt x="911" y="6589"/>
                </a:lnTo>
                <a:lnTo>
                  <a:pt x="771" y="6168"/>
                </a:lnTo>
                <a:lnTo>
                  <a:pt x="701" y="5748"/>
                </a:lnTo>
                <a:lnTo>
                  <a:pt x="631" y="5327"/>
                </a:lnTo>
                <a:lnTo>
                  <a:pt x="561" y="4837"/>
                </a:lnTo>
                <a:lnTo>
                  <a:pt x="631" y="4416"/>
                </a:lnTo>
                <a:lnTo>
                  <a:pt x="701" y="3996"/>
                </a:lnTo>
                <a:lnTo>
                  <a:pt x="771" y="3575"/>
                </a:lnTo>
                <a:lnTo>
                  <a:pt x="911" y="3155"/>
                </a:lnTo>
                <a:lnTo>
                  <a:pt x="1332" y="2454"/>
                </a:lnTo>
                <a:lnTo>
                  <a:pt x="1823" y="1823"/>
                </a:lnTo>
                <a:lnTo>
                  <a:pt x="2523" y="1262"/>
                </a:lnTo>
                <a:lnTo>
                  <a:pt x="3224" y="842"/>
                </a:lnTo>
                <a:lnTo>
                  <a:pt x="3645" y="701"/>
                </a:lnTo>
                <a:lnTo>
                  <a:pt x="4065" y="631"/>
                </a:lnTo>
                <a:lnTo>
                  <a:pt x="4486" y="561"/>
                </a:lnTo>
                <a:close/>
                <a:moveTo>
                  <a:pt x="4416" y="1"/>
                </a:moveTo>
                <a:lnTo>
                  <a:pt x="3925" y="71"/>
                </a:lnTo>
                <a:lnTo>
                  <a:pt x="3435" y="211"/>
                </a:lnTo>
                <a:lnTo>
                  <a:pt x="3014" y="351"/>
                </a:lnTo>
                <a:lnTo>
                  <a:pt x="2593" y="561"/>
                </a:lnTo>
                <a:lnTo>
                  <a:pt x="2173" y="842"/>
                </a:lnTo>
                <a:lnTo>
                  <a:pt x="1823" y="1122"/>
                </a:lnTo>
                <a:lnTo>
                  <a:pt x="1472" y="1402"/>
                </a:lnTo>
                <a:lnTo>
                  <a:pt x="1122" y="1753"/>
                </a:lnTo>
                <a:lnTo>
                  <a:pt x="841" y="2103"/>
                </a:lnTo>
                <a:lnTo>
                  <a:pt x="631" y="2524"/>
                </a:lnTo>
                <a:lnTo>
                  <a:pt x="421" y="2944"/>
                </a:lnTo>
                <a:lnTo>
                  <a:pt x="210" y="3435"/>
                </a:lnTo>
                <a:lnTo>
                  <a:pt x="140" y="3855"/>
                </a:lnTo>
                <a:lnTo>
                  <a:pt x="70" y="4346"/>
                </a:lnTo>
                <a:lnTo>
                  <a:pt x="0" y="4837"/>
                </a:lnTo>
                <a:lnTo>
                  <a:pt x="70" y="5397"/>
                </a:lnTo>
                <a:lnTo>
                  <a:pt x="140" y="5888"/>
                </a:lnTo>
                <a:lnTo>
                  <a:pt x="210" y="6309"/>
                </a:lnTo>
                <a:lnTo>
                  <a:pt x="421" y="6799"/>
                </a:lnTo>
                <a:lnTo>
                  <a:pt x="631" y="7220"/>
                </a:lnTo>
                <a:lnTo>
                  <a:pt x="841" y="7640"/>
                </a:lnTo>
                <a:lnTo>
                  <a:pt x="1122" y="7991"/>
                </a:lnTo>
                <a:lnTo>
                  <a:pt x="1472" y="8341"/>
                </a:lnTo>
                <a:lnTo>
                  <a:pt x="1823" y="8621"/>
                </a:lnTo>
                <a:lnTo>
                  <a:pt x="2173" y="8902"/>
                </a:lnTo>
                <a:lnTo>
                  <a:pt x="2593" y="9182"/>
                </a:lnTo>
                <a:lnTo>
                  <a:pt x="3014" y="9392"/>
                </a:lnTo>
                <a:lnTo>
                  <a:pt x="3435" y="9533"/>
                </a:lnTo>
                <a:lnTo>
                  <a:pt x="3925" y="9673"/>
                </a:lnTo>
                <a:lnTo>
                  <a:pt x="4416" y="9743"/>
                </a:lnTo>
                <a:lnTo>
                  <a:pt x="5397" y="9743"/>
                </a:lnTo>
                <a:lnTo>
                  <a:pt x="5888" y="9673"/>
                </a:lnTo>
                <a:lnTo>
                  <a:pt x="6378" y="9533"/>
                </a:lnTo>
                <a:lnTo>
                  <a:pt x="6799" y="9392"/>
                </a:lnTo>
                <a:lnTo>
                  <a:pt x="7289" y="9182"/>
                </a:lnTo>
                <a:lnTo>
                  <a:pt x="7640" y="8902"/>
                </a:lnTo>
                <a:lnTo>
                  <a:pt x="8060" y="8621"/>
                </a:lnTo>
                <a:lnTo>
                  <a:pt x="8411" y="8341"/>
                </a:lnTo>
                <a:lnTo>
                  <a:pt x="8691" y="7991"/>
                </a:lnTo>
                <a:lnTo>
                  <a:pt x="8972" y="7640"/>
                </a:lnTo>
                <a:lnTo>
                  <a:pt x="9252" y="7220"/>
                </a:lnTo>
                <a:lnTo>
                  <a:pt x="9462" y="6799"/>
                </a:lnTo>
                <a:lnTo>
                  <a:pt x="9602" y="6309"/>
                </a:lnTo>
                <a:lnTo>
                  <a:pt x="9743" y="5888"/>
                </a:lnTo>
                <a:lnTo>
                  <a:pt x="9813" y="5397"/>
                </a:lnTo>
                <a:lnTo>
                  <a:pt x="9813" y="4837"/>
                </a:lnTo>
                <a:lnTo>
                  <a:pt x="9813" y="4346"/>
                </a:lnTo>
                <a:lnTo>
                  <a:pt x="9743" y="3855"/>
                </a:lnTo>
                <a:lnTo>
                  <a:pt x="9602" y="3435"/>
                </a:lnTo>
                <a:lnTo>
                  <a:pt x="9462" y="2944"/>
                </a:lnTo>
                <a:lnTo>
                  <a:pt x="9252" y="2524"/>
                </a:lnTo>
                <a:lnTo>
                  <a:pt x="8972" y="2103"/>
                </a:lnTo>
                <a:lnTo>
                  <a:pt x="8691" y="1753"/>
                </a:lnTo>
                <a:lnTo>
                  <a:pt x="8411" y="1402"/>
                </a:lnTo>
                <a:lnTo>
                  <a:pt x="8060" y="1122"/>
                </a:lnTo>
                <a:lnTo>
                  <a:pt x="7640" y="842"/>
                </a:lnTo>
                <a:lnTo>
                  <a:pt x="7289" y="561"/>
                </a:lnTo>
                <a:lnTo>
                  <a:pt x="6799" y="351"/>
                </a:lnTo>
                <a:lnTo>
                  <a:pt x="6378" y="211"/>
                </a:lnTo>
                <a:lnTo>
                  <a:pt x="5888" y="71"/>
                </a:lnTo>
                <a:lnTo>
                  <a:pt x="5397" y="1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5" name="Google Shape;1535;p129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36" name="Google Shape;1536;p1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/Process ">
  <p:cSld name="TITLE_AND_BODY_1_1_1_1"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130"/>
          <p:cNvSpPr txBox="1"/>
          <p:nvPr>
            <p:ph idx="1" type="body"/>
          </p:nvPr>
        </p:nvSpPr>
        <p:spPr>
          <a:xfrm>
            <a:off x="1686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39" name="Google Shape;1539;p130"/>
          <p:cNvSpPr txBox="1"/>
          <p:nvPr>
            <p:ph idx="2" type="body"/>
          </p:nvPr>
        </p:nvSpPr>
        <p:spPr>
          <a:xfrm>
            <a:off x="24546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40" name="Google Shape;1540;p130"/>
          <p:cNvSpPr txBox="1"/>
          <p:nvPr>
            <p:ph idx="3" type="body"/>
          </p:nvPr>
        </p:nvSpPr>
        <p:spPr>
          <a:xfrm>
            <a:off x="47787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41" name="Google Shape;1541;p130"/>
          <p:cNvSpPr txBox="1"/>
          <p:nvPr>
            <p:ph idx="4" type="body"/>
          </p:nvPr>
        </p:nvSpPr>
        <p:spPr>
          <a:xfrm>
            <a:off x="71028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42" name="Google Shape;1542;p130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43" name="Google Shape;1543;p130"/>
          <p:cNvSpPr txBox="1"/>
          <p:nvPr>
            <p:ph idx="5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1544" name="Google Shape;1544;p130"/>
          <p:cNvGrpSpPr/>
          <p:nvPr/>
        </p:nvGrpSpPr>
        <p:grpSpPr>
          <a:xfrm>
            <a:off x="4572000" y="1685948"/>
            <a:ext cx="2286000" cy="3457661"/>
            <a:chOff x="0" y="2415802"/>
            <a:chExt cx="2286000" cy="2727723"/>
          </a:xfrm>
        </p:grpSpPr>
        <p:grpSp>
          <p:nvGrpSpPr>
            <p:cNvPr id="1545" name="Google Shape;1545;p130"/>
            <p:cNvGrpSpPr/>
            <p:nvPr/>
          </p:nvGrpSpPr>
          <p:grpSpPr>
            <a:xfrm>
              <a:off x="0" y="2415802"/>
              <a:ext cx="2286000" cy="2727723"/>
              <a:chOff x="0" y="2415802"/>
              <a:chExt cx="2286000" cy="2727723"/>
            </a:xfrm>
          </p:grpSpPr>
          <p:sp>
            <p:nvSpPr>
              <p:cNvPr id="1546" name="Google Shape;1546;p130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C5E9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7" name="Google Shape;1547;p130"/>
              <p:cNvSpPr/>
              <p:nvPr/>
            </p:nvSpPr>
            <p:spPr>
              <a:xfrm>
                <a:off x="0" y="2415802"/>
                <a:ext cx="2286000" cy="53700"/>
              </a:xfrm>
              <a:prstGeom prst="rect">
                <a:avLst/>
              </a:prstGeom>
              <a:solidFill>
                <a:srgbClr val="C5E9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548" name="Google Shape;1548;p130"/>
            <p:cNvCxnSpPr>
              <a:stCxn id="1549" idx="1"/>
            </p:cNvCxnSpPr>
            <p:nvPr/>
          </p:nvCxnSpPr>
          <p:spPr>
            <a:xfrm>
              <a:off x="2286000" y="2442652"/>
              <a:ext cx="0" cy="26904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550" name="Google Shape;1550;p130"/>
          <p:cNvGrpSpPr/>
          <p:nvPr/>
        </p:nvGrpSpPr>
        <p:grpSpPr>
          <a:xfrm>
            <a:off x="2286000" y="1685948"/>
            <a:ext cx="2286000" cy="3457661"/>
            <a:chOff x="0" y="2415802"/>
            <a:chExt cx="2286000" cy="2727723"/>
          </a:xfrm>
        </p:grpSpPr>
        <p:grpSp>
          <p:nvGrpSpPr>
            <p:cNvPr id="1551" name="Google Shape;1551;p130"/>
            <p:cNvGrpSpPr/>
            <p:nvPr/>
          </p:nvGrpSpPr>
          <p:grpSpPr>
            <a:xfrm>
              <a:off x="0" y="2415802"/>
              <a:ext cx="2286000" cy="2727723"/>
              <a:chOff x="0" y="2415802"/>
              <a:chExt cx="2286000" cy="2727723"/>
            </a:xfrm>
          </p:grpSpPr>
          <p:sp>
            <p:nvSpPr>
              <p:cNvPr id="1552" name="Google Shape;1552;p130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79CCAC">
                  <a:alpha val="324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130"/>
              <p:cNvSpPr/>
              <p:nvPr/>
            </p:nvSpPr>
            <p:spPr>
              <a:xfrm>
                <a:off x="0" y="2415802"/>
                <a:ext cx="2286000" cy="53700"/>
              </a:xfrm>
              <a:prstGeom prst="rect">
                <a:avLst/>
              </a:prstGeom>
              <a:solidFill>
                <a:srgbClr val="79CCAC">
                  <a:alpha val="324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554" name="Google Shape;1554;p130"/>
            <p:cNvCxnSpPr>
              <a:stCxn id="1553" idx="3"/>
            </p:cNvCxnSpPr>
            <p:nvPr/>
          </p:nvCxnSpPr>
          <p:spPr>
            <a:xfrm>
              <a:off x="2286000" y="2442652"/>
              <a:ext cx="0" cy="2690400"/>
            </a:xfrm>
            <a:prstGeom prst="straightConnector1">
              <a:avLst/>
            </a:prstGeom>
            <a:noFill/>
            <a:ln cap="flat" cmpd="sng" w="9525">
              <a:solidFill>
                <a:srgbClr val="83E3D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555" name="Google Shape;1555;p130"/>
          <p:cNvGrpSpPr/>
          <p:nvPr/>
        </p:nvGrpSpPr>
        <p:grpSpPr>
          <a:xfrm>
            <a:off x="0" y="1685948"/>
            <a:ext cx="2286000" cy="3457661"/>
            <a:chOff x="0" y="2415802"/>
            <a:chExt cx="2286000" cy="2727723"/>
          </a:xfrm>
        </p:grpSpPr>
        <p:grpSp>
          <p:nvGrpSpPr>
            <p:cNvPr id="1556" name="Google Shape;1556;p130"/>
            <p:cNvGrpSpPr/>
            <p:nvPr/>
          </p:nvGrpSpPr>
          <p:grpSpPr>
            <a:xfrm>
              <a:off x="0" y="2415802"/>
              <a:ext cx="2286000" cy="2727723"/>
              <a:chOff x="0" y="2415802"/>
              <a:chExt cx="2286000" cy="2727723"/>
            </a:xfrm>
          </p:grpSpPr>
          <p:sp>
            <p:nvSpPr>
              <p:cNvPr id="1557" name="Google Shape;1557;p130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EDF8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130"/>
              <p:cNvSpPr/>
              <p:nvPr/>
            </p:nvSpPr>
            <p:spPr>
              <a:xfrm>
                <a:off x="0" y="2415802"/>
                <a:ext cx="2286000" cy="53700"/>
              </a:xfrm>
              <a:prstGeom prst="rect">
                <a:avLst/>
              </a:prstGeom>
              <a:solidFill>
                <a:srgbClr val="EDF8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559" name="Google Shape;1559;p130"/>
            <p:cNvCxnSpPr>
              <a:stCxn id="1558" idx="3"/>
            </p:cNvCxnSpPr>
            <p:nvPr/>
          </p:nvCxnSpPr>
          <p:spPr>
            <a:xfrm>
              <a:off x="2286000" y="2442652"/>
              <a:ext cx="0" cy="2690400"/>
            </a:xfrm>
            <a:prstGeom prst="straightConnector1">
              <a:avLst/>
            </a:prstGeom>
            <a:noFill/>
            <a:ln cap="flat" cmpd="sng" w="9525">
              <a:solidFill>
                <a:srgbClr val="83E3D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560" name="Google Shape;1560;p130"/>
          <p:cNvGrpSpPr/>
          <p:nvPr/>
        </p:nvGrpSpPr>
        <p:grpSpPr>
          <a:xfrm>
            <a:off x="6858000" y="1685948"/>
            <a:ext cx="2286000" cy="3457661"/>
            <a:chOff x="0" y="2415802"/>
            <a:chExt cx="2286000" cy="2727723"/>
          </a:xfrm>
        </p:grpSpPr>
        <p:sp>
          <p:nvSpPr>
            <p:cNvPr id="1561" name="Google Shape;1561;p130"/>
            <p:cNvSpPr/>
            <p:nvPr/>
          </p:nvSpPr>
          <p:spPr>
            <a:xfrm>
              <a:off x="0" y="2823925"/>
              <a:ext cx="2286000" cy="2319600"/>
            </a:xfrm>
            <a:prstGeom prst="rect">
              <a:avLst/>
            </a:prstGeom>
            <a:solidFill>
              <a:srgbClr val="79CCAC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30"/>
            <p:cNvSpPr/>
            <p:nvPr/>
          </p:nvSpPr>
          <p:spPr>
            <a:xfrm>
              <a:off x="0" y="2415802"/>
              <a:ext cx="2286000" cy="53700"/>
            </a:xfrm>
            <a:prstGeom prst="rect">
              <a:avLst/>
            </a:prstGeom>
            <a:solidFill>
              <a:srgbClr val="97D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2" name="Google Shape;1562;p130"/>
          <p:cNvSpPr txBox="1"/>
          <p:nvPr>
            <p:ph idx="6" type="body"/>
          </p:nvPr>
        </p:nvSpPr>
        <p:spPr>
          <a:xfrm>
            <a:off x="168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563" name="Google Shape;1563;p130"/>
          <p:cNvSpPr txBox="1"/>
          <p:nvPr>
            <p:ph idx="7" type="body"/>
          </p:nvPr>
        </p:nvSpPr>
        <p:spPr>
          <a:xfrm>
            <a:off x="2454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564" name="Google Shape;1564;p130"/>
          <p:cNvSpPr txBox="1"/>
          <p:nvPr>
            <p:ph idx="8" type="body"/>
          </p:nvPr>
        </p:nvSpPr>
        <p:spPr>
          <a:xfrm>
            <a:off x="4740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565" name="Google Shape;1565;p130"/>
          <p:cNvSpPr txBox="1"/>
          <p:nvPr>
            <p:ph idx="9" type="body"/>
          </p:nvPr>
        </p:nvSpPr>
        <p:spPr>
          <a:xfrm>
            <a:off x="7026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566" name="Google Shape;1566;p130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434343"/>
                </a:solidFill>
              </a:defRPr>
            </a:lvl1pPr>
            <a:lvl2pPr lvl="1" rtl="0">
              <a:buNone/>
              <a:defRPr>
                <a:solidFill>
                  <a:srgbClr val="434343"/>
                </a:solidFill>
              </a:defRPr>
            </a:lvl2pPr>
            <a:lvl3pPr lvl="2" rtl="0">
              <a:buNone/>
              <a:defRPr>
                <a:solidFill>
                  <a:srgbClr val="434343"/>
                </a:solidFill>
              </a:defRPr>
            </a:lvl3pPr>
            <a:lvl4pPr lvl="3" rtl="0">
              <a:buNone/>
              <a:defRPr>
                <a:solidFill>
                  <a:srgbClr val="434343"/>
                </a:solidFill>
              </a:defRPr>
            </a:lvl4pPr>
            <a:lvl5pPr lvl="4" rtl="0">
              <a:buNone/>
              <a:defRPr>
                <a:solidFill>
                  <a:srgbClr val="434343"/>
                </a:solidFill>
              </a:defRPr>
            </a:lvl5pPr>
            <a:lvl6pPr lvl="5" rtl="0">
              <a:buNone/>
              <a:defRPr>
                <a:solidFill>
                  <a:srgbClr val="434343"/>
                </a:solidFill>
              </a:defRPr>
            </a:lvl6pPr>
            <a:lvl7pPr lvl="6" rtl="0">
              <a:buNone/>
              <a:defRPr>
                <a:solidFill>
                  <a:srgbClr val="434343"/>
                </a:solidFill>
              </a:defRPr>
            </a:lvl7pPr>
            <a:lvl8pPr lvl="7" rtl="0">
              <a:buNone/>
              <a:defRPr>
                <a:solidFill>
                  <a:srgbClr val="434343"/>
                </a:solidFill>
              </a:defRPr>
            </a:lvl8pPr>
            <a:lvl9pPr lvl="8" rtl="0">
              <a:buNone/>
              <a:defRPr>
                <a:solidFill>
                  <a:srgbClr val="43434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/Process  1">
  <p:cSld name="TITLE_AND_BODY_1_1_1_1_1"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131"/>
          <p:cNvSpPr txBox="1"/>
          <p:nvPr/>
        </p:nvSpPr>
        <p:spPr>
          <a:xfrm>
            <a:off x="8530359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600">
                <a:solidFill>
                  <a:srgbClr val="001747"/>
                </a:solidFill>
                <a:latin typeface="DM Sans"/>
                <a:ea typeface="DM Sans"/>
                <a:cs typeface="DM Sans"/>
                <a:sym typeface="DM Sans"/>
              </a:rPr>
              <a:t>‹#›</a:t>
            </a:fld>
            <a:endParaRPr b="1" sz="600">
              <a:solidFill>
                <a:srgbClr val="00174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69" name="Google Shape;1569;p1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0" name="Google Shape;1570;p131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1" name="Google Shape;1571;p131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-DividerSlide">
  <p:cSld name="MAIN_POINT">
    <p:bg>
      <p:bgPr>
        <a:solidFill>
          <a:schemeClr val="dk1"/>
        </a:solidFill>
      </p:bgPr>
    </p:bg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32"/>
          <p:cNvSpPr txBox="1"/>
          <p:nvPr>
            <p:ph type="title"/>
          </p:nvPr>
        </p:nvSpPr>
        <p:spPr>
          <a:xfrm>
            <a:off x="329150" y="330000"/>
            <a:ext cx="42825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b="1" sz="5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74" name="Google Shape;1574;p132"/>
          <p:cNvSpPr txBox="1"/>
          <p:nvPr>
            <p:ph idx="1" type="body"/>
          </p:nvPr>
        </p:nvSpPr>
        <p:spPr>
          <a:xfrm>
            <a:off x="5964200" y="2056950"/>
            <a:ext cx="3116700" cy="32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15938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500"/>
              <a:buFont typeface="DM Serif Display"/>
              <a:buChar char="●"/>
              <a:defRPr sz="215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b="1"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b="1"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b="1"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b="1"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b="1"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b="1"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b="1"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b="1" sz="900"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type="blank">
  <p:cSld name="BLANK">
    <p:bg>
      <p:bgPr>
        <a:solidFill>
          <a:schemeClr val="dk1"/>
        </a:solidFill>
      </p:bgPr>
    </p:bg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" name="Google Shape;1576;p1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6087" y="2200188"/>
            <a:ext cx="1951826" cy="74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2 categories">
  <p:cSld name="TITLE_AND_BODY_1_1_3_1_1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134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9" name="Google Shape;1579;p134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80" name="Google Shape;1580;p134"/>
          <p:cNvSpPr txBox="1"/>
          <p:nvPr>
            <p:ph idx="2" type="body"/>
          </p:nvPr>
        </p:nvSpPr>
        <p:spPr>
          <a:xfrm>
            <a:off x="4974025" y="1631025"/>
            <a:ext cx="36582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581" name="Google Shape;1581;p134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82" name="Google Shape;1582;p134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83" name="Google Shape;1583;p134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84" name="Google Shape;1584;p134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1585" name="Google Shape;1585;p1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6" name="Google Shape;1586;p134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6 stats">
  <p:cSld name="TITLE_AND_BODY_1_1_2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14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7" name="Google Shape;147;p14"/>
          <p:cNvSpPr txBox="1"/>
          <p:nvPr/>
        </p:nvSpPr>
        <p:spPr>
          <a:xfrm>
            <a:off x="5130975" y="400613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8" name="Google Shape;148;p14"/>
          <p:cNvSpPr txBox="1"/>
          <p:nvPr/>
        </p:nvSpPr>
        <p:spPr>
          <a:xfrm>
            <a:off x="6972312" y="400613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9" name="Google Shape;149;p14"/>
          <p:cNvSpPr txBox="1"/>
          <p:nvPr/>
        </p:nvSpPr>
        <p:spPr>
          <a:xfrm>
            <a:off x="5130975" y="1887445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6972312" y="1887445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1" name="Google Shape;151;p14"/>
          <p:cNvSpPr txBox="1"/>
          <p:nvPr>
            <p:ph idx="2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52" name="Google Shape;152;p14"/>
          <p:cNvSpPr txBox="1"/>
          <p:nvPr/>
        </p:nvSpPr>
        <p:spPr>
          <a:xfrm>
            <a:off x="5130975" y="3374287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3" name="Google Shape;153;p14"/>
          <p:cNvSpPr txBox="1"/>
          <p:nvPr/>
        </p:nvSpPr>
        <p:spPr>
          <a:xfrm>
            <a:off x="6972312" y="3374287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4" name="Google Shape;154;p14"/>
          <p:cNvSpPr txBox="1"/>
          <p:nvPr>
            <p:ph idx="3" type="body"/>
          </p:nvPr>
        </p:nvSpPr>
        <p:spPr>
          <a:xfrm>
            <a:off x="5254775" y="51247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5" name="Google Shape;155;p14"/>
          <p:cNvSpPr txBox="1"/>
          <p:nvPr>
            <p:ph idx="4" type="body"/>
          </p:nvPr>
        </p:nvSpPr>
        <p:spPr>
          <a:xfrm>
            <a:off x="7083575" y="51247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6" name="Google Shape;156;p14"/>
          <p:cNvSpPr txBox="1"/>
          <p:nvPr>
            <p:ph idx="5" type="body"/>
          </p:nvPr>
        </p:nvSpPr>
        <p:spPr>
          <a:xfrm>
            <a:off x="7103100" y="2009100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7" name="Google Shape;157;p14"/>
          <p:cNvSpPr txBox="1"/>
          <p:nvPr>
            <p:ph idx="6" type="body"/>
          </p:nvPr>
        </p:nvSpPr>
        <p:spPr>
          <a:xfrm>
            <a:off x="7103100" y="350572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8" name="Google Shape;158;p14"/>
          <p:cNvSpPr txBox="1"/>
          <p:nvPr>
            <p:ph idx="7" type="body"/>
          </p:nvPr>
        </p:nvSpPr>
        <p:spPr>
          <a:xfrm>
            <a:off x="5262007" y="2009100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9" name="Google Shape;159;p14"/>
          <p:cNvSpPr txBox="1"/>
          <p:nvPr>
            <p:ph idx="8" type="body"/>
          </p:nvPr>
        </p:nvSpPr>
        <p:spPr>
          <a:xfrm>
            <a:off x="5262007" y="350572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60" name="Google Shape;160;p14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Google Shape;16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2 content  1">
  <p:cSld name="TITLE_AND_BODY_1_1_3_1_2"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35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89" name="Google Shape;1589;p135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90" name="Google Shape;1590;p135"/>
          <p:cNvSpPr txBox="1"/>
          <p:nvPr>
            <p:ph idx="2" type="body"/>
          </p:nvPr>
        </p:nvSpPr>
        <p:spPr>
          <a:xfrm>
            <a:off x="6888625" y="1631025"/>
            <a:ext cx="17436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591" name="Google Shape;1591;p135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92" name="Google Shape;1592;p135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93" name="Google Shape;1593;p135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94" name="Google Shape;1594;p135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95" name="Google Shape;1595;p135"/>
          <p:cNvSpPr txBox="1"/>
          <p:nvPr/>
        </p:nvSpPr>
        <p:spPr>
          <a:xfrm>
            <a:off x="4583025" y="2285675"/>
            <a:ext cx="1878600" cy="1704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96" name="Google Shape;1596;p135"/>
          <p:cNvSpPr txBox="1"/>
          <p:nvPr>
            <p:ph idx="5" type="body"/>
          </p:nvPr>
        </p:nvSpPr>
        <p:spPr>
          <a:xfrm>
            <a:off x="4738579" y="2403288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1597" name="Google Shape;1597;p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8" name="Google Shape;1598;p135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2 stats">
  <p:cSld name="TITLE_AND_BODY_1_1_3_1_1_2"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36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1" name="Google Shape;1601;p136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602" name="Google Shape;1602;p136"/>
          <p:cNvSpPr txBox="1"/>
          <p:nvPr>
            <p:ph idx="2" type="body"/>
          </p:nvPr>
        </p:nvSpPr>
        <p:spPr>
          <a:xfrm>
            <a:off x="4974025" y="1631025"/>
            <a:ext cx="36582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603" name="Google Shape;1603;p136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04" name="Google Shape;1604;p136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605" name="Google Shape;1605;p136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06" name="Google Shape;1606;p136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1607" name="Google Shape;1607;p1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8" name="Google Shape;1608;p136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3 stats 1">
  <p:cSld name="TITLE_AND_BODY_1_1_3_1_1_1"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37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1" name="Google Shape;1611;p137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612" name="Google Shape;1612;p137"/>
          <p:cNvSpPr txBox="1"/>
          <p:nvPr>
            <p:ph idx="2" type="body"/>
          </p:nvPr>
        </p:nvSpPr>
        <p:spPr>
          <a:xfrm>
            <a:off x="6888625" y="1631025"/>
            <a:ext cx="17436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613" name="Google Shape;1613;p137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14" name="Google Shape;1614;p137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615" name="Google Shape;1615;p137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16" name="Google Shape;1616;p137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617" name="Google Shape;1617;p137"/>
          <p:cNvSpPr txBox="1"/>
          <p:nvPr/>
        </p:nvSpPr>
        <p:spPr>
          <a:xfrm>
            <a:off x="4583025" y="2285675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18" name="Google Shape;1618;p137"/>
          <p:cNvSpPr txBox="1"/>
          <p:nvPr>
            <p:ph idx="5" type="body"/>
          </p:nvPr>
        </p:nvSpPr>
        <p:spPr>
          <a:xfrm>
            <a:off x="4738579" y="2403288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1619" name="Google Shape;1619;p1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0" name="Google Shape;1620;p137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138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23" name="Google Shape;1623;p138"/>
          <p:cNvGrpSpPr/>
          <p:nvPr/>
        </p:nvGrpSpPr>
        <p:grpSpPr>
          <a:xfrm>
            <a:off x="662025" y="2142725"/>
            <a:ext cx="1818300" cy="2187450"/>
            <a:chOff x="602000" y="2066525"/>
            <a:chExt cx="1818300" cy="2187450"/>
          </a:xfrm>
        </p:grpSpPr>
        <p:sp>
          <p:nvSpPr>
            <p:cNvPr id="1624" name="Google Shape;1624;p138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625" name="Google Shape;1625;p138"/>
            <p:cNvSpPr txBox="1"/>
            <p:nvPr/>
          </p:nvSpPr>
          <p:spPr>
            <a:xfrm>
              <a:off x="602000" y="2735975"/>
              <a:ext cx="1818300" cy="15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endPara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626" name="Google Shape;1626;p138"/>
          <p:cNvGrpSpPr/>
          <p:nvPr/>
        </p:nvGrpSpPr>
        <p:grpSpPr>
          <a:xfrm>
            <a:off x="2659400" y="2142725"/>
            <a:ext cx="1818300" cy="2010450"/>
            <a:chOff x="602000" y="2066525"/>
            <a:chExt cx="1818300" cy="2010450"/>
          </a:xfrm>
        </p:grpSpPr>
        <p:sp>
          <p:nvSpPr>
            <p:cNvPr id="1627" name="Google Shape;1627;p138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628" name="Google Shape;1628;p138"/>
            <p:cNvSpPr txBox="1"/>
            <p:nvPr/>
          </p:nvSpPr>
          <p:spPr>
            <a:xfrm>
              <a:off x="602000" y="2735975"/>
              <a:ext cx="1818300" cy="13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b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500"/>
            </a:p>
          </p:txBody>
        </p:sp>
      </p:grpSp>
      <p:grpSp>
        <p:nvGrpSpPr>
          <p:cNvPr id="1629" name="Google Shape;1629;p138"/>
          <p:cNvGrpSpPr/>
          <p:nvPr/>
        </p:nvGrpSpPr>
        <p:grpSpPr>
          <a:xfrm>
            <a:off x="4656775" y="2142725"/>
            <a:ext cx="1818300" cy="2010450"/>
            <a:chOff x="602000" y="2066525"/>
            <a:chExt cx="1818300" cy="2010450"/>
          </a:xfrm>
        </p:grpSpPr>
        <p:sp>
          <p:nvSpPr>
            <p:cNvPr id="1630" name="Google Shape;1630;p138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631" name="Google Shape;1631;p138"/>
            <p:cNvSpPr txBox="1"/>
            <p:nvPr/>
          </p:nvSpPr>
          <p:spPr>
            <a:xfrm>
              <a:off x="602000" y="2735975"/>
              <a:ext cx="1818300" cy="13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b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500"/>
            </a:p>
          </p:txBody>
        </p:sp>
      </p:grpSp>
      <p:grpSp>
        <p:nvGrpSpPr>
          <p:cNvPr id="1632" name="Google Shape;1632;p138"/>
          <p:cNvGrpSpPr/>
          <p:nvPr/>
        </p:nvGrpSpPr>
        <p:grpSpPr>
          <a:xfrm>
            <a:off x="6654150" y="2142725"/>
            <a:ext cx="1818300" cy="2010450"/>
            <a:chOff x="602000" y="2066525"/>
            <a:chExt cx="1818300" cy="2010450"/>
          </a:xfrm>
        </p:grpSpPr>
        <p:sp>
          <p:nvSpPr>
            <p:cNvPr id="1633" name="Google Shape;1633;p138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634" name="Google Shape;1634;p138"/>
            <p:cNvSpPr txBox="1"/>
            <p:nvPr/>
          </p:nvSpPr>
          <p:spPr>
            <a:xfrm>
              <a:off x="602000" y="2735975"/>
              <a:ext cx="1818300" cy="13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b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500"/>
            </a:p>
          </p:txBody>
        </p:sp>
      </p:grpSp>
      <p:pic>
        <p:nvPicPr>
          <p:cNvPr id="1635" name="Google Shape;1635;p1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6" name="Google Shape;1636;p138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37" name="Google Shape;1637;p138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 1">
  <p:cSld name="TITLE_AND_BODY_1_3"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139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0" name="Google Shape;1640;p139"/>
          <p:cNvSpPr txBox="1"/>
          <p:nvPr>
            <p:ph type="title"/>
          </p:nvPr>
        </p:nvSpPr>
        <p:spPr>
          <a:xfrm>
            <a:off x="521400" y="2909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41" name="Google Shape;1641;p139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642" name="Google Shape;1642;p1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139"/>
          <p:cNvSpPr txBox="1"/>
          <p:nvPr/>
        </p:nvSpPr>
        <p:spPr>
          <a:xfrm>
            <a:off x="8530359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‹#›</a:t>
            </a:fld>
            <a:endParaRPr b="1" sz="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>
  <p:cSld name="Title, content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140"/>
          <p:cNvSpPr txBox="1"/>
          <p:nvPr>
            <p:ph idx="1" type="body"/>
          </p:nvPr>
        </p:nvSpPr>
        <p:spPr>
          <a:xfrm>
            <a:off x="458788" y="402590"/>
            <a:ext cx="8228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0" i="0" sz="375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0" i="0" sz="1600">
                <a:solidFill>
                  <a:srgbClr val="87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i="0" sz="1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6" name="Google Shape;1646;p140"/>
          <p:cNvSpPr txBox="1"/>
          <p:nvPr>
            <p:ph idx="2" type="body"/>
          </p:nvPr>
        </p:nvSpPr>
        <p:spPr>
          <a:xfrm>
            <a:off x="458788" y="2024109"/>
            <a:ext cx="8228100" cy="22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42857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/>
            </a:lvl1pPr>
            <a:lvl2pPr indent="-228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-304800" lvl="2" marL="1371600" rtl="0" algn="l">
              <a:lnSpc>
                <a:spcPct val="141666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42900" lvl="3" marL="1828800" rtl="0" algn="l">
              <a:lnSpc>
                <a:spcPct val="77777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pic>
        <p:nvPicPr>
          <p:cNvPr id="1647" name="Google Shape;1647;p1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8" name="Google Shape;1648;p140"/>
          <p:cNvSpPr txBox="1"/>
          <p:nvPr>
            <p:ph idx="12" type="sldNum"/>
          </p:nvPr>
        </p:nvSpPr>
        <p:spPr>
          <a:xfrm>
            <a:off x="8243858" y="44346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141"/>
          <p:cNvSpPr txBox="1"/>
          <p:nvPr/>
        </p:nvSpPr>
        <p:spPr>
          <a:xfrm>
            <a:off x="8470605" y="4690031"/>
            <a:ext cx="216300" cy="12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700" u="none" cap="none" strike="noStrike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51" name="Google Shape;1651;p1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2" name="Google Shape;1652;p141"/>
          <p:cNvSpPr txBox="1"/>
          <p:nvPr/>
        </p:nvSpPr>
        <p:spPr>
          <a:xfrm>
            <a:off x="8530359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600">
                <a:solidFill>
                  <a:srgbClr val="101747"/>
                </a:solidFill>
                <a:latin typeface="DM Sans"/>
                <a:ea typeface="DM Sans"/>
                <a:cs typeface="DM Sans"/>
                <a:sym typeface="DM Sans"/>
              </a:rPr>
              <a:t>‹#›</a:t>
            </a:fld>
            <a:endParaRPr b="1" sz="600">
              <a:solidFill>
                <a:srgbClr val="10174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6 content">
  <p:cSld name="TITLE_AND_BODY_1_1_2_1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4" name="Google Shape;164;p15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65" name="Google Shape;165;p15"/>
          <p:cNvSpPr txBox="1"/>
          <p:nvPr/>
        </p:nvSpPr>
        <p:spPr>
          <a:xfrm>
            <a:off x="4255625" y="400625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6550234" y="400625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4255625" y="188744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8" name="Google Shape;168;p15"/>
          <p:cNvSpPr txBox="1"/>
          <p:nvPr/>
        </p:nvSpPr>
        <p:spPr>
          <a:xfrm>
            <a:off x="6550234" y="188744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" name="Google Shape;169;p15"/>
          <p:cNvSpPr txBox="1"/>
          <p:nvPr>
            <p:ph idx="2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70" name="Google Shape;170;p15"/>
          <p:cNvSpPr txBox="1"/>
          <p:nvPr/>
        </p:nvSpPr>
        <p:spPr>
          <a:xfrm>
            <a:off x="4255625" y="337427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1" name="Google Shape;171;p15"/>
          <p:cNvSpPr txBox="1"/>
          <p:nvPr/>
        </p:nvSpPr>
        <p:spPr>
          <a:xfrm>
            <a:off x="6550234" y="337427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2" name="Google Shape;172;p15"/>
          <p:cNvSpPr txBox="1"/>
          <p:nvPr>
            <p:ph idx="3" type="body"/>
          </p:nvPr>
        </p:nvSpPr>
        <p:spPr>
          <a:xfrm>
            <a:off x="4409900" y="512487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73" name="Google Shape;173;p15"/>
          <p:cNvSpPr txBox="1"/>
          <p:nvPr>
            <p:ph idx="4" type="body"/>
          </p:nvPr>
        </p:nvSpPr>
        <p:spPr>
          <a:xfrm>
            <a:off x="6688887" y="512487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74" name="Google Shape;174;p15"/>
          <p:cNvSpPr txBox="1"/>
          <p:nvPr>
            <p:ph idx="5" type="body"/>
          </p:nvPr>
        </p:nvSpPr>
        <p:spPr>
          <a:xfrm>
            <a:off x="6713218" y="2009100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75" name="Google Shape;175;p15"/>
          <p:cNvSpPr txBox="1"/>
          <p:nvPr>
            <p:ph idx="6" type="body"/>
          </p:nvPr>
        </p:nvSpPr>
        <p:spPr>
          <a:xfrm>
            <a:off x="6713218" y="3505713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76" name="Google Shape;176;p15"/>
          <p:cNvSpPr txBox="1"/>
          <p:nvPr>
            <p:ph idx="7" type="body"/>
          </p:nvPr>
        </p:nvSpPr>
        <p:spPr>
          <a:xfrm>
            <a:off x="4418913" y="2009100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77" name="Google Shape;177;p15"/>
          <p:cNvSpPr txBox="1"/>
          <p:nvPr>
            <p:ph idx="8" type="body"/>
          </p:nvPr>
        </p:nvSpPr>
        <p:spPr>
          <a:xfrm>
            <a:off x="4418913" y="3505713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78" name="Google Shape;178;p15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9" name="Google Shape;17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us update">
  <p:cSld name="TITLE_AND_BODY_1_1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6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3" name="Google Shape;183;p16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aphicFrame>
        <p:nvGraphicFramePr>
          <p:cNvPr id="184" name="Google Shape;184;p16"/>
          <p:cNvGraphicFramePr/>
          <p:nvPr/>
        </p:nvGraphicFramePr>
        <p:xfrm>
          <a:off x="387950" y="173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{76623C2E-82A1-4EC2-8EC7-7F22B0821A3D}</a:tableStyleId>
              </a:tblPr>
              <a:tblGrid>
                <a:gridCol w="2089600"/>
                <a:gridCol w="2089600"/>
                <a:gridCol w="2089600"/>
                <a:gridCol w="2089600"/>
              </a:tblGrid>
              <a:tr h="3072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Complete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8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In-Process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52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Blockers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6A55">
                        <a:alpha val="111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Next steps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2FF"/>
                    </a:solidFill>
                  </a:tcPr>
                </a:tc>
              </a:tr>
            </a:tbl>
          </a:graphicData>
        </a:graphic>
      </p:graphicFrame>
      <p:sp>
        <p:nvSpPr>
          <p:cNvPr id="185" name="Google Shape;185;p16"/>
          <p:cNvSpPr/>
          <p:nvPr/>
        </p:nvSpPr>
        <p:spPr>
          <a:xfrm>
            <a:off x="1267325" y="1535175"/>
            <a:ext cx="393600" cy="393600"/>
          </a:xfrm>
          <a:prstGeom prst="ellipse">
            <a:avLst/>
          </a:prstGeom>
          <a:solidFill>
            <a:srgbClr val="79CC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6"/>
          <p:cNvSpPr/>
          <p:nvPr/>
        </p:nvSpPr>
        <p:spPr>
          <a:xfrm>
            <a:off x="3339854" y="1535175"/>
            <a:ext cx="393600" cy="393600"/>
          </a:xfrm>
          <a:prstGeom prst="ellipse">
            <a:avLst/>
          </a:prstGeom>
          <a:solidFill>
            <a:srgbClr val="F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6"/>
          <p:cNvSpPr/>
          <p:nvPr/>
        </p:nvSpPr>
        <p:spPr>
          <a:xfrm>
            <a:off x="5412384" y="1535175"/>
            <a:ext cx="393600" cy="393600"/>
          </a:xfrm>
          <a:prstGeom prst="ellipse">
            <a:avLst/>
          </a:prstGeom>
          <a:solidFill>
            <a:srgbClr val="FF92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"/>
          <p:cNvSpPr/>
          <p:nvPr/>
        </p:nvSpPr>
        <p:spPr>
          <a:xfrm>
            <a:off x="7484888" y="1535175"/>
            <a:ext cx="393600" cy="393600"/>
          </a:xfrm>
          <a:prstGeom prst="ellipse">
            <a:avLst/>
          </a:prstGeom>
          <a:solidFill>
            <a:srgbClr val="7A8D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"/>
          <p:cNvSpPr txBox="1"/>
          <p:nvPr>
            <p:ph idx="2" type="body"/>
          </p:nvPr>
        </p:nvSpPr>
        <p:spPr>
          <a:xfrm>
            <a:off x="516375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0" name="Google Shape;190;p16"/>
          <p:cNvSpPr txBox="1"/>
          <p:nvPr>
            <p:ph idx="3" type="body"/>
          </p:nvPr>
        </p:nvSpPr>
        <p:spPr>
          <a:xfrm>
            <a:off x="2640550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1" name="Google Shape;191;p16"/>
          <p:cNvSpPr txBox="1"/>
          <p:nvPr>
            <p:ph idx="4" type="body"/>
          </p:nvPr>
        </p:nvSpPr>
        <p:spPr>
          <a:xfrm>
            <a:off x="4713075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2" name="Google Shape;192;p16"/>
          <p:cNvSpPr txBox="1"/>
          <p:nvPr>
            <p:ph idx="5" type="body"/>
          </p:nvPr>
        </p:nvSpPr>
        <p:spPr>
          <a:xfrm>
            <a:off x="6825375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3" name="Google Shape;193;p16"/>
          <p:cNvSpPr/>
          <p:nvPr/>
        </p:nvSpPr>
        <p:spPr>
          <a:xfrm>
            <a:off x="1346151" y="1613165"/>
            <a:ext cx="235929" cy="235929"/>
          </a:xfrm>
          <a:custGeom>
            <a:rect b="b" l="l" r="r" t="t"/>
            <a:pathLst>
              <a:path extrusionOk="0" h="9813" w="9813">
                <a:moveTo>
                  <a:pt x="6659" y="3294"/>
                </a:moveTo>
                <a:lnTo>
                  <a:pt x="6589" y="3364"/>
                </a:lnTo>
                <a:lnTo>
                  <a:pt x="4206" y="5677"/>
                </a:lnTo>
                <a:lnTo>
                  <a:pt x="3295" y="4766"/>
                </a:lnTo>
                <a:lnTo>
                  <a:pt x="3154" y="4696"/>
                </a:lnTo>
                <a:lnTo>
                  <a:pt x="3084" y="4626"/>
                </a:lnTo>
                <a:lnTo>
                  <a:pt x="2944" y="4696"/>
                </a:lnTo>
                <a:lnTo>
                  <a:pt x="2874" y="4766"/>
                </a:lnTo>
                <a:lnTo>
                  <a:pt x="2804" y="4836"/>
                </a:lnTo>
                <a:lnTo>
                  <a:pt x="2804" y="4906"/>
                </a:lnTo>
                <a:lnTo>
                  <a:pt x="2804" y="5047"/>
                </a:lnTo>
                <a:lnTo>
                  <a:pt x="2874" y="5117"/>
                </a:lnTo>
                <a:lnTo>
                  <a:pt x="3996" y="6308"/>
                </a:lnTo>
                <a:lnTo>
                  <a:pt x="4136" y="6378"/>
                </a:lnTo>
                <a:lnTo>
                  <a:pt x="4346" y="6378"/>
                </a:lnTo>
                <a:lnTo>
                  <a:pt x="4416" y="6308"/>
                </a:lnTo>
                <a:lnTo>
                  <a:pt x="6939" y="3715"/>
                </a:lnTo>
                <a:lnTo>
                  <a:pt x="7009" y="3645"/>
                </a:lnTo>
                <a:lnTo>
                  <a:pt x="7009" y="3575"/>
                </a:lnTo>
                <a:lnTo>
                  <a:pt x="7009" y="3435"/>
                </a:lnTo>
                <a:lnTo>
                  <a:pt x="6939" y="3364"/>
                </a:lnTo>
                <a:lnTo>
                  <a:pt x="6869" y="3294"/>
                </a:lnTo>
                <a:close/>
                <a:moveTo>
                  <a:pt x="4907" y="561"/>
                </a:moveTo>
                <a:lnTo>
                  <a:pt x="5327" y="631"/>
                </a:lnTo>
                <a:lnTo>
                  <a:pt x="5818" y="701"/>
                </a:lnTo>
                <a:lnTo>
                  <a:pt x="6238" y="771"/>
                </a:lnTo>
                <a:lnTo>
                  <a:pt x="6589" y="911"/>
                </a:lnTo>
                <a:lnTo>
                  <a:pt x="7360" y="1332"/>
                </a:lnTo>
                <a:lnTo>
                  <a:pt x="7991" y="1893"/>
                </a:lnTo>
                <a:lnTo>
                  <a:pt x="8481" y="2523"/>
                </a:lnTo>
                <a:lnTo>
                  <a:pt x="8902" y="3224"/>
                </a:lnTo>
                <a:lnTo>
                  <a:pt x="9042" y="3645"/>
                </a:lnTo>
                <a:lnTo>
                  <a:pt x="9182" y="4065"/>
                </a:lnTo>
                <a:lnTo>
                  <a:pt x="9252" y="4486"/>
                </a:lnTo>
                <a:lnTo>
                  <a:pt x="9252" y="4906"/>
                </a:lnTo>
                <a:lnTo>
                  <a:pt x="9252" y="5397"/>
                </a:lnTo>
                <a:lnTo>
                  <a:pt x="9182" y="5818"/>
                </a:lnTo>
                <a:lnTo>
                  <a:pt x="9042" y="6238"/>
                </a:lnTo>
                <a:lnTo>
                  <a:pt x="8902" y="6589"/>
                </a:lnTo>
                <a:lnTo>
                  <a:pt x="8481" y="7360"/>
                </a:lnTo>
                <a:lnTo>
                  <a:pt x="7991" y="7990"/>
                </a:lnTo>
                <a:lnTo>
                  <a:pt x="7360" y="8551"/>
                </a:lnTo>
                <a:lnTo>
                  <a:pt x="6589" y="8901"/>
                </a:lnTo>
                <a:lnTo>
                  <a:pt x="6238" y="9112"/>
                </a:lnTo>
                <a:lnTo>
                  <a:pt x="5818" y="9182"/>
                </a:lnTo>
                <a:lnTo>
                  <a:pt x="5327" y="9252"/>
                </a:lnTo>
                <a:lnTo>
                  <a:pt x="4486" y="9252"/>
                </a:lnTo>
                <a:lnTo>
                  <a:pt x="4066" y="9182"/>
                </a:lnTo>
                <a:lnTo>
                  <a:pt x="3645" y="9112"/>
                </a:lnTo>
                <a:lnTo>
                  <a:pt x="3225" y="8901"/>
                </a:lnTo>
                <a:lnTo>
                  <a:pt x="2524" y="8551"/>
                </a:lnTo>
                <a:lnTo>
                  <a:pt x="1823" y="7990"/>
                </a:lnTo>
                <a:lnTo>
                  <a:pt x="1332" y="7360"/>
                </a:lnTo>
                <a:lnTo>
                  <a:pt x="912" y="6589"/>
                </a:lnTo>
                <a:lnTo>
                  <a:pt x="771" y="6238"/>
                </a:lnTo>
                <a:lnTo>
                  <a:pt x="631" y="5818"/>
                </a:lnTo>
                <a:lnTo>
                  <a:pt x="631" y="5397"/>
                </a:lnTo>
                <a:lnTo>
                  <a:pt x="561" y="4906"/>
                </a:lnTo>
                <a:lnTo>
                  <a:pt x="631" y="4486"/>
                </a:lnTo>
                <a:lnTo>
                  <a:pt x="631" y="4065"/>
                </a:lnTo>
                <a:lnTo>
                  <a:pt x="771" y="3645"/>
                </a:lnTo>
                <a:lnTo>
                  <a:pt x="912" y="3224"/>
                </a:lnTo>
                <a:lnTo>
                  <a:pt x="1332" y="2523"/>
                </a:lnTo>
                <a:lnTo>
                  <a:pt x="1823" y="1893"/>
                </a:lnTo>
                <a:lnTo>
                  <a:pt x="2524" y="1332"/>
                </a:lnTo>
                <a:lnTo>
                  <a:pt x="3225" y="911"/>
                </a:lnTo>
                <a:lnTo>
                  <a:pt x="3645" y="771"/>
                </a:lnTo>
                <a:lnTo>
                  <a:pt x="4066" y="701"/>
                </a:lnTo>
                <a:lnTo>
                  <a:pt x="4486" y="631"/>
                </a:lnTo>
                <a:lnTo>
                  <a:pt x="4907" y="561"/>
                </a:lnTo>
                <a:close/>
                <a:moveTo>
                  <a:pt x="4907" y="0"/>
                </a:moveTo>
                <a:lnTo>
                  <a:pt x="4416" y="70"/>
                </a:lnTo>
                <a:lnTo>
                  <a:pt x="3925" y="140"/>
                </a:lnTo>
                <a:lnTo>
                  <a:pt x="3435" y="281"/>
                </a:lnTo>
                <a:lnTo>
                  <a:pt x="3014" y="421"/>
                </a:lnTo>
                <a:lnTo>
                  <a:pt x="2594" y="631"/>
                </a:lnTo>
                <a:lnTo>
                  <a:pt x="2173" y="841"/>
                </a:lnTo>
                <a:lnTo>
                  <a:pt x="1823" y="1122"/>
                </a:lnTo>
                <a:lnTo>
                  <a:pt x="1472" y="1472"/>
                </a:lnTo>
                <a:lnTo>
                  <a:pt x="1122" y="1823"/>
                </a:lnTo>
                <a:lnTo>
                  <a:pt x="842" y="2173"/>
                </a:lnTo>
                <a:lnTo>
                  <a:pt x="631" y="2594"/>
                </a:lnTo>
                <a:lnTo>
                  <a:pt x="421" y="3014"/>
                </a:lnTo>
                <a:lnTo>
                  <a:pt x="211" y="3505"/>
                </a:lnTo>
                <a:lnTo>
                  <a:pt x="141" y="3925"/>
                </a:lnTo>
                <a:lnTo>
                  <a:pt x="71" y="4416"/>
                </a:lnTo>
                <a:lnTo>
                  <a:pt x="1" y="4906"/>
                </a:lnTo>
                <a:lnTo>
                  <a:pt x="71" y="5467"/>
                </a:lnTo>
                <a:lnTo>
                  <a:pt x="141" y="5888"/>
                </a:lnTo>
                <a:lnTo>
                  <a:pt x="211" y="6378"/>
                </a:lnTo>
                <a:lnTo>
                  <a:pt x="421" y="6869"/>
                </a:lnTo>
                <a:lnTo>
                  <a:pt x="631" y="7289"/>
                </a:lnTo>
                <a:lnTo>
                  <a:pt x="842" y="7640"/>
                </a:lnTo>
                <a:lnTo>
                  <a:pt x="1122" y="8060"/>
                </a:lnTo>
                <a:lnTo>
                  <a:pt x="1472" y="8411"/>
                </a:lnTo>
                <a:lnTo>
                  <a:pt x="1823" y="8691"/>
                </a:lnTo>
                <a:lnTo>
                  <a:pt x="2173" y="8972"/>
                </a:lnTo>
                <a:lnTo>
                  <a:pt x="2594" y="9252"/>
                </a:lnTo>
                <a:lnTo>
                  <a:pt x="3014" y="9462"/>
                </a:lnTo>
                <a:lnTo>
                  <a:pt x="3435" y="9602"/>
                </a:lnTo>
                <a:lnTo>
                  <a:pt x="3925" y="9742"/>
                </a:lnTo>
                <a:lnTo>
                  <a:pt x="4416" y="9813"/>
                </a:lnTo>
                <a:lnTo>
                  <a:pt x="5397" y="9813"/>
                </a:lnTo>
                <a:lnTo>
                  <a:pt x="5888" y="9742"/>
                </a:lnTo>
                <a:lnTo>
                  <a:pt x="6379" y="9602"/>
                </a:lnTo>
                <a:lnTo>
                  <a:pt x="6799" y="9462"/>
                </a:lnTo>
                <a:lnTo>
                  <a:pt x="7220" y="9252"/>
                </a:lnTo>
                <a:lnTo>
                  <a:pt x="7640" y="8972"/>
                </a:lnTo>
                <a:lnTo>
                  <a:pt x="8061" y="8691"/>
                </a:lnTo>
                <a:lnTo>
                  <a:pt x="8411" y="8411"/>
                </a:lnTo>
                <a:lnTo>
                  <a:pt x="8691" y="8060"/>
                </a:lnTo>
                <a:lnTo>
                  <a:pt x="8972" y="7640"/>
                </a:lnTo>
                <a:lnTo>
                  <a:pt x="9252" y="7289"/>
                </a:lnTo>
                <a:lnTo>
                  <a:pt x="9462" y="6869"/>
                </a:lnTo>
                <a:lnTo>
                  <a:pt x="9603" y="6378"/>
                </a:lnTo>
                <a:lnTo>
                  <a:pt x="9743" y="5888"/>
                </a:lnTo>
                <a:lnTo>
                  <a:pt x="9813" y="5467"/>
                </a:lnTo>
                <a:lnTo>
                  <a:pt x="9813" y="4906"/>
                </a:lnTo>
                <a:lnTo>
                  <a:pt x="9813" y="4416"/>
                </a:lnTo>
                <a:lnTo>
                  <a:pt x="9743" y="3925"/>
                </a:lnTo>
                <a:lnTo>
                  <a:pt x="9603" y="3505"/>
                </a:lnTo>
                <a:lnTo>
                  <a:pt x="9462" y="3014"/>
                </a:lnTo>
                <a:lnTo>
                  <a:pt x="9252" y="2594"/>
                </a:lnTo>
                <a:lnTo>
                  <a:pt x="8972" y="2173"/>
                </a:lnTo>
                <a:lnTo>
                  <a:pt x="8691" y="1823"/>
                </a:lnTo>
                <a:lnTo>
                  <a:pt x="8411" y="1472"/>
                </a:lnTo>
                <a:lnTo>
                  <a:pt x="8061" y="1122"/>
                </a:lnTo>
                <a:lnTo>
                  <a:pt x="7640" y="841"/>
                </a:lnTo>
                <a:lnTo>
                  <a:pt x="7220" y="631"/>
                </a:lnTo>
                <a:lnTo>
                  <a:pt x="6799" y="421"/>
                </a:lnTo>
                <a:lnTo>
                  <a:pt x="6379" y="281"/>
                </a:lnTo>
                <a:lnTo>
                  <a:pt x="5888" y="140"/>
                </a:lnTo>
                <a:lnTo>
                  <a:pt x="5397" y="70"/>
                </a:lnTo>
                <a:lnTo>
                  <a:pt x="4907" y="0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6"/>
          <p:cNvSpPr/>
          <p:nvPr/>
        </p:nvSpPr>
        <p:spPr>
          <a:xfrm>
            <a:off x="1346151" y="1613165"/>
            <a:ext cx="235929" cy="237612"/>
          </a:xfrm>
          <a:custGeom>
            <a:rect b="b" l="l" r="r" t="t"/>
            <a:pathLst>
              <a:path extrusionOk="0" h="9883" w="9813">
                <a:moveTo>
                  <a:pt x="4907" y="0"/>
                </a:moveTo>
                <a:lnTo>
                  <a:pt x="4416" y="70"/>
                </a:lnTo>
                <a:lnTo>
                  <a:pt x="5397" y="70"/>
                </a:lnTo>
                <a:lnTo>
                  <a:pt x="4907" y="0"/>
                </a:lnTo>
                <a:close/>
                <a:moveTo>
                  <a:pt x="3925" y="140"/>
                </a:moveTo>
                <a:lnTo>
                  <a:pt x="3435" y="211"/>
                </a:lnTo>
                <a:lnTo>
                  <a:pt x="3014" y="421"/>
                </a:lnTo>
                <a:lnTo>
                  <a:pt x="3014" y="421"/>
                </a:lnTo>
                <a:lnTo>
                  <a:pt x="3435" y="281"/>
                </a:lnTo>
                <a:lnTo>
                  <a:pt x="3925" y="140"/>
                </a:lnTo>
                <a:close/>
                <a:moveTo>
                  <a:pt x="5888" y="140"/>
                </a:moveTo>
                <a:lnTo>
                  <a:pt x="6379" y="281"/>
                </a:lnTo>
                <a:lnTo>
                  <a:pt x="6799" y="421"/>
                </a:lnTo>
                <a:lnTo>
                  <a:pt x="6799" y="421"/>
                </a:lnTo>
                <a:lnTo>
                  <a:pt x="6379" y="211"/>
                </a:lnTo>
                <a:lnTo>
                  <a:pt x="5888" y="140"/>
                </a:lnTo>
                <a:close/>
                <a:moveTo>
                  <a:pt x="2594" y="631"/>
                </a:moveTo>
                <a:lnTo>
                  <a:pt x="2173" y="841"/>
                </a:lnTo>
                <a:lnTo>
                  <a:pt x="1753" y="1122"/>
                </a:lnTo>
                <a:lnTo>
                  <a:pt x="1402" y="1472"/>
                </a:lnTo>
                <a:lnTo>
                  <a:pt x="1122" y="1823"/>
                </a:lnTo>
                <a:lnTo>
                  <a:pt x="1472" y="1472"/>
                </a:lnTo>
                <a:lnTo>
                  <a:pt x="1823" y="1192"/>
                </a:lnTo>
                <a:lnTo>
                  <a:pt x="2173" y="911"/>
                </a:lnTo>
                <a:lnTo>
                  <a:pt x="2594" y="631"/>
                </a:lnTo>
                <a:close/>
                <a:moveTo>
                  <a:pt x="6799" y="421"/>
                </a:moveTo>
                <a:lnTo>
                  <a:pt x="7220" y="631"/>
                </a:lnTo>
                <a:lnTo>
                  <a:pt x="7640" y="911"/>
                </a:lnTo>
                <a:lnTo>
                  <a:pt x="7991" y="1192"/>
                </a:lnTo>
                <a:lnTo>
                  <a:pt x="8341" y="1472"/>
                </a:lnTo>
                <a:lnTo>
                  <a:pt x="8691" y="1823"/>
                </a:lnTo>
                <a:lnTo>
                  <a:pt x="8411" y="1472"/>
                </a:lnTo>
                <a:lnTo>
                  <a:pt x="8061" y="1122"/>
                </a:lnTo>
                <a:lnTo>
                  <a:pt x="7640" y="841"/>
                </a:lnTo>
                <a:lnTo>
                  <a:pt x="7290" y="631"/>
                </a:lnTo>
                <a:lnTo>
                  <a:pt x="6799" y="421"/>
                </a:lnTo>
                <a:close/>
                <a:moveTo>
                  <a:pt x="4486" y="561"/>
                </a:moveTo>
                <a:lnTo>
                  <a:pt x="4066" y="631"/>
                </a:lnTo>
                <a:lnTo>
                  <a:pt x="3645" y="771"/>
                </a:lnTo>
                <a:lnTo>
                  <a:pt x="3225" y="911"/>
                </a:lnTo>
                <a:lnTo>
                  <a:pt x="2454" y="1332"/>
                </a:lnTo>
                <a:lnTo>
                  <a:pt x="1823" y="1823"/>
                </a:lnTo>
                <a:lnTo>
                  <a:pt x="1332" y="2523"/>
                </a:lnTo>
                <a:lnTo>
                  <a:pt x="1893" y="1893"/>
                </a:lnTo>
                <a:lnTo>
                  <a:pt x="2524" y="1332"/>
                </a:lnTo>
                <a:lnTo>
                  <a:pt x="3225" y="981"/>
                </a:lnTo>
                <a:lnTo>
                  <a:pt x="3645" y="841"/>
                </a:lnTo>
                <a:lnTo>
                  <a:pt x="4066" y="701"/>
                </a:lnTo>
                <a:lnTo>
                  <a:pt x="4486" y="631"/>
                </a:lnTo>
                <a:lnTo>
                  <a:pt x="5327" y="631"/>
                </a:lnTo>
                <a:lnTo>
                  <a:pt x="5818" y="701"/>
                </a:lnTo>
                <a:lnTo>
                  <a:pt x="6168" y="841"/>
                </a:lnTo>
                <a:lnTo>
                  <a:pt x="6589" y="981"/>
                </a:lnTo>
                <a:lnTo>
                  <a:pt x="7360" y="1332"/>
                </a:lnTo>
                <a:lnTo>
                  <a:pt x="6589" y="911"/>
                </a:lnTo>
                <a:lnTo>
                  <a:pt x="6238" y="771"/>
                </a:lnTo>
                <a:lnTo>
                  <a:pt x="5818" y="631"/>
                </a:lnTo>
                <a:lnTo>
                  <a:pt x="5327" y="561"/>
                </a:lnTo>
                <a:close/>
                <a:moveTo>
                  <a:pt x="7360" y="1332"/>
                </a:moveTo>
                <a:lnTo>
                  <a:pt x="7991" y="1893"/>
                </a:lnTo>
                <a:lnTo>
                  <a:pt x="8481" y="2523"/>
                </a:lnTo>
                <a:lnTo>
                  <a:pt x="8902" y="3224"/>
                </a:lnTo>
                <a:lnTo>
                  <a:pt x="8551" y="2523"/>
                </a:lnTo>
                <a:lnTo>
                  <a:pt x="7991" y="1823"/>
                </a:lnTo>
                <a:lnTo>
                  <a:pt x="7360" y="1332"/>
                </a:lnTo>
                <a:close/>
                <a:moveTo>
                  <a:pt x="8691" y="1823"/>
                </a:moveTo>
                <a:lnTo>
                  <a:pt x="8972" y="2243"/>
                </a:lnTo>
                <a:lnTo>
                  <a:pt x="9182" y="2594"/>
                </a:lnTo>
                <a:lnTo>
                  <a:pt x="9392" y="3014"/>
                </a:lnTo>
                <a:lnTo>
                  <a:pt x="9603" y="3505"/>
                </a:lnTo>
                <a:lnTo>
                  <a:pt x="9462" y="3014"/>
                </a:lnTo>
                <a:lnTo>
                  <a:pt x="9252" y="2594"/>
                </a:lnTo>
                <a:lnTo>
                  <a:pt x="8972" y="2173"/>
                </a:lnTo>
                <a:lnTo>
                  <a:pt x="8691" y="1823"/>
                </a:lnTo>
                <a:close/>
                <a:moveTo>
                  <a:pt x="1122" y="1823"/>
                </a:moveTo>
                <a:lnTo>
                  <a:pt x="842" y="2173"/>
                </a:lnTo>
                <a:lnTo>
                  <a:pt x="561" y="2594"/>
                </a:lnTo>
                <a:lnTo>
                  <a:pt x="351" y="3014"/>
                </a:lnTo>
                <a:lnTo>
                  <a:pt x="211" y="3505"/>
                </a:lnTo>
                <a:lnTo>
                  <a:pt x="71" y="3925"/>
                </a:lnTo>
                <a:lnTo>
                  <a:pt x="1" y="4416"/>
                </a:lnTo>
                <a:lnTo>
                  <a:pt x="1" y="4906"/>
                </a:lnTo>
                <a:lnTo>
                  <a:pt x="71" y="4416"/>
                </a:lnTo>
                <a:lnTo>
                  <a:pt x="141" y="3925"/>
                </a:lnTo>
                <a:lnTo>
                  <a:pt x="281" y="3505"/>
                </a:lnTo>
                <a:lnTo>
                  <a:pt x="421" y="3014"/>
                </a:lnTo>
                <a:lnTo>
                  <a:pt x="631" y="2594"/>
                </a:lnTo>
                <a:lnTo>
                  <a:pt x="842" y="2243"/>
                </a:lnTo>
                <a:lnTo>
                  <a:pt x="1122" y="1823"/>
                </a:lnTo>
                <a:close/>
                <a:moveTo>
                  <a:pt x="771" y="3645"/>
                </a:moveTo>
                <a:lnTo>
                  <a:pt x="631" y="4065"/>
                </a:lnTo>
                <a:lnTo>
                  <a:pt x="561" y="4486"/>
                </a:lnTo>
                <a:lnTo>
                  <a:pt x="561" y="4906"/>
                </a:lnTo>
                <a:lnTo>
                  <a:pt x="631" y="4486"/>
                </a:lnTo>
                <a:lnTo>
                  <a:pt x="701" y="4065"/>
                </a:lnTo>
                <a:lnTo>
                  <a:pt x="771" y="3645"/>
                </a:lnTo>
                <a:close/>
                <a:moveTo>
                  <a:pt x="8902" y="3224"/>
                </a:moveTo>
                <a:lnTo>
                  <a:pt x="9042" y="3645"/>
                </a:lnTo>
                <a:lnTo>
                  <a:pt x="9112" y="4065"/>
                </a:lnTo>
                <a:lnTo>
                  <a:pt x="9182" y="4486"/>
                </a:lnTo>
                <a:lnTo>
                  <a:pt x="9252" y="4906"/>
                </a:lnTo>
                <a:lnTo>
                  <a:pt x="9252" y="4486"/>
                </a:lnTo>
                <a:lnTo>
                  <a:pt x="9182" y="4065"/>
                </a:lnTo>
                <a:lnTo>
                  <a:pt x="9112" y="3645"/>
                </a:lnTo>
                <a:lnTo>
                  <a:pt x="8902" y="3224"/>
                </a:lnTo>
                <a:close/>
                <a:moveTo>
                  <a:pt x="9603" y="3505"/>
                </a:moveTo>
                <a:lnTo>
                  <a:pt x="9673" y="3925"/>
                </a:lnTo>
                <a:lnTo>
                  <a:pt x="9743" y="4416"/>
                </a:lnTo>
                <a:lnTo>
                  <a:pt x="9813" y="4906"/>
                </a:lnTo>
                <a:lnTo>
                  <a:pt x="9813" y="4416"/>
                </a:lnTo>
                <a:lnTo>
                  <a:pt x="9743" y="3925"/>
                </a:lnTo>
                <a:lnTo>
                  <a:pt x="9603" y="3505"/>
                </a:lnTo>
                <a:close/>
                <a:moveTo>
                  <a:pt x="2944" y="4626"/>
                </a:moveTo>
                <a:lnTo>
                  <a:pt x="2874" y="4696"/>
                </a:lnTo>
                <a:lnTo>
                  <a:pt x="2804" y="4836"/>
                </a:lnTo>
                <a:lnTo>
                  <a:pt x="2734" y="4906"/>
                </a:lnTo>
                <a:lnTo>
                  <a:pt x="2804" y="5047"/>
                </a:lnTo>
                <a:lnTo>
                  <a:pt x="2874" y="5117"/>
                </a:lnTo>
                <a:lnTo>
                  <a:pt x="2804" y="4906"/>
                </a:lnTo>
                <a:lnTo>
                  <a:pt x="2874" y="4766"/>
                </a:lnTo>
                <a:lnTo>
                  <a:pt x="3084" y="4696"/>
                </a:lnTo>
                <a:lnTo>
                  <a:pt x="3225" y="4766"/>
                </a:lnTo>
                <a:lnTo>
                  <a:pt x="4206" y="5677"/>
                </a:lnTo>
                <a:lnTo>
                  <a:pt x="3295" y="4696"/>
                </a:lnTo>
                <a:lnTo>
                  <a:pt x="3154" y="4626"/>
                </a:lnTo>
                <a:close/>
                <a:moveTo>
                  <a:pt x="561" y="4906"/>
                </a:moveTo>
                <a:lnTo>
                  <a:pt x="561" y="5397"/>
                </a:lnTo>
                <a:lnTo>
                  <a:pt x="631" y="5818"/>
                </a:lnTo>
                <a:lnTo>
                  <a:pt x="771" y="6238"/>
                </a:lnTo>
                <a:lnTo>
                  <a:pt x="701" y="5818"/>
                </a:lnTo>
                <a:lnTo>
                  <a:pt x="631" y="5397"/>
                </a:lnTo>
                <a:lnTo>
                  <a:pt x="561" y="4906"/>
                </a:lnTo>
                <a:close/>
                <a:moveTo>
                  <a:pt x="2874" y="5117"/>
                </a:moveTo>
                <a:lnTo>
                  <a:pt x="3996" y="6308"/>
                </a:lnTo>
                <a:lnTo>
                  <a:pt x="4136" y="6378"/>
                </a:lnTo>
                <a:lnTo>
                  <a:pt x="4206" y="6378"/>
                </a:lnTo>
                <a:lnTo>
                  <a:pt x="4066" y="6238"/>
                </a:lnTo>
                <a:lnTo>
                  <a:pt x="2874" y="5117"/>
                </a:lnTo>
                <a:close/>
                <a:moveTo>
                  <a:pt x="6729" y="3224"/>
                </a:moveTo>
                <a:lnTo>
                  <a:pt x="6659" y="3294"/>
                </a:lnTo>
                <a:lnTo>
                  <a:pt x="6519" y="3364"/>
                </a:lnTo>
                <a:lnTo>
                  <a:pt x="4206" y="5677"/>
                </a:lnTo>
                <a:lnTo>
                  <a:pt x="4206" y="5747"/>
                </a:lnTo>
                <a:lnTo>
                  <a:pt x="6589" y="3364"/>
                </a:lnTo>
                <a:lnTo>
                  <a:pt x="6729" y="3294"/>
                </a:lnTo>
                <a:lnTo>
                  <a:pt x="6939" y="3364"/>
                </a:lnTo>
                <a:lnTo>
                  <a:pt x="7009" y="3575"/>
                </a:lnTo>
                <a:lnTo>
                  <a:pt x="6939" y="3715"/>
                </a:lnTo>
                <a:lnTo>
                  <a:pt x="4416" y="6238"/>
                </a:lnTo>
                <a:lnTo>
                  <a:pt x="4206" y="6378"/>
                </a:lnTo>
                <a:lnTo>
                  <a:pt x="4346" y="6378"/>
                </a:lnTo>
                <a:lnTo>
                  <a:pt x="4416" y="6308"/>
                </a:lnTo>
                <a:lnTo>
                  <a:pt x="7009" y="3785"/>
                </a:lnTo>
                <a:lnTo>
                  <a:pt x="7009" y="3645"/>
                </a:lnTo>
                <a:lnTo>
                  <a:pt x="7079" y="3575"/>
                </a:lnTo>
                <a:lnTo>
                  <a:pt x="7009" y="3435"/>
                </a:lnTo>
                <a:lnTo>
                  <a:pt x="7009" y="3364"/>
                </a:lnTo>
                <a:lnTo>
                  <a:pt x="6869" y="3294"/>
                </a:lnTo>
                <a:lnTo>
                  <a:pt x="6729" y="3224"/>
                </a:lnTo>
                <a:close/>
                <a:moveTo>
                  <a:pt x="9813" y="4906"/>
                </a:moveTo>
                <a:lnTo>
                  <a:pt x="9743" y="5467"/>
                </a:lnTo>
                <a:lnTo>
                  <a:pt x="9673" y="5888"/>
                </a:lnTo>
                <a:lnTo>
                  <a:pt x="9603" y="6378"/>
                </a:lnTo>
                <a:lnTo>
                  <a:pt x="9743" y="5958"/>
                </a:lnTo>
                <a:lnTo>
                  <a:pt x="9813" y="5467"/>
                </a:lnTo>
                <a:lnTo>
                  <a:pt x="9813" y="4906"/>
                </a:lnTo>
                <a:close/>
                <a:moveTo>
                  <a:pt x="771" y="6238"/>
                </a:moveTo>
                <a:lnTo>
                  <a:pt x="912" y="6659"/>
                </a:lnTo>
                <a:lnTo>
                  <a:pt x="1332" y="7360"/>
                </a:lnTo>
                <a:lnTo>
                  <a:pt x="912" y="6589"/>
                </a:lnTo>
                <a:lnTo>
                  <a:pt x="771" y="6238"/>
                </a:lnTo>
                <a:close/>
                <a:moveTo>
                  <a:pt x="9252" y="4906"/>
                </a:moveTo>
                <a:lnTo>
                  <a:pt x="9182" y="5397"/>
                </a:lnTo>
                <a:lnTo>
                  <a:pt x="9112" y="5818"/>
                </a:lnTo>
                <a:lnTo>
                  <a:pt x="9042" y="6238"/>
                </a:lnTo>
                <a:lnTo>
                  <a:pt x="8902" y="6589"/>
                </a:lnTo>
                <a:lnTo>
                  <a:pt x="8481" y="7360"/>
                </a:lnTo>
                <a:lnTo>
                  <a:pt x="7991" y="7990"/>
                </a:lnTo>
                <a:lnTo>
                  <a:pt x="8551" y="7360"/>
                </a:lnTo>
                <a:lnTo>
                  <a:pt x="8902" y="6659"/>
                </a:lnTo>
                <a:lnTo>
                  <a:pt x="9112" y="6238"/>
                </a:lnTo>
                <a:lnTo>
                  <a:pt x="9182" y="5818"/>
                </a:lnTo>
                <a:lnTo>
                  <a:pt x="9252" y="5397"/>
                </a:lnTo>
                <a:lnTo>
                  <a:pt x="9252" y="4906"/>
                </a:lnTo>
                <a:close/>
                <a:moveTo>
                  <a:pt x="1" y="4906"/>
                </a:moveTo>
                <a:lnTo>
                  <a:pt x="1" y="5467"/>
                </a:lnTo>
                <a:lnTo>
                  <a:pt x="71" y="5958"/>
                </a:lnTo>
                <a:lnTo>
                  <a:pt x="211" y="6378"/>
                </a:lnTo>
                <a:lnTo>
                  <a:pt x="351" y="6869"/>
                </a:lnTo>
                <a:lnTo>
                  <a:pt x="561" y="7289"/>
                </a:lnTo>
                <a:lnTo>
                  <a:pt x="842" y="7710"/>
                </a:lnTo>
                <a:lnTo>
                  <a:pt x="1122" y="8060"/>
                </a:lnTo>
                <a:lnTo>
                  <a:pt x="842" y="7640"/>
                </a:lnTo>
                <a:lnTo>
                  <a:pt x="631" y="7289"/>
                </a:lnTo>
                <a:lnTo>
                  <a:pt x="421" y="6799"/>
                </a:lnTo>
                <a:lnTo>
                  <a:pt x="281" y="6378"/>
                </a:lnTo>
                <a:lnTo>
                  <a:pt x="141" y="5888"/>
                </a:lnTo>
                <a:lnTo>
                  <a:pt x="71" y="5467"/>
                </a:lnTo>
                <a:lnTo>
                  <a:pt x="1" y="4906"/>
                </a:lnTo>
                <a:close/>
                <a:moveTo>
                  <a:pt x="9603" y="6378"/>
                </a:moveTo>
                <a:lnTo>
                  <a:pt x="9392" y="6799"/>
                </a:lnTo>
                <a:lnTo>
                  <a:pt x="9182" y="7289"/>
                </a:lnTo>
                <a:lnTo>
                  <a:pt x="8972" y="7640"/>
                </a:lnTo>
                <a:lnTo>
                  <a:pt x="8691" y="8060"/>
                </a:lnTo>
                <a:lnTo>
                  <a:pt x="8972" y="7710"/>
                </a:lnTo>
                <a:lnTo>
                  <a:pt x="9252" y="7289"/>
                </a:lnTo>
                <a:lnTo>
                  <a:pt x="9462" y="6869"/>
                </a:lnTo>
                <a:lnTo>
                  <a:pt x="9603" y="6378"/>
                </a:lnTo>
                <a:close/>
                <a:moveTo>
                  <a:pt x="1332" y="7360"/>
                </a:moveTo>
                <a:lnTo>
                  <a:pt x="1823" y="7990"/>
                </a:lnTo>
                <a:lnTo>
                  <a:pt x="2454" y="8551"/>
                </a:lnTo>
                <a:lnTo>
                  <a:pt x="3225" y="8972"/>
                </a:lnTo>
                <a:lnTo>
                  <a:pt x="3645" y="9112"/>
                </a:lnTo>
                <a:lnTo>
                  <a:pt x="4066" y="9182"/>
                </a:lnTo>
                <a:lnTo>
                  <a:pt x="3645" y="9042"/>
                </a:lnTo>
                <a:lnTo>
                  <a:pt x="3225" y="8901"/>
                </a:lnTo>
                <a:lnTo>
                  <a:pt x="2524" y="8481"/>
                </a:lnTo>
                <a:lnTo>
                  <a:pt x="1893" y="7990"/>
                </a:lnTo>
                <a:lnTo>
                  <a:pt x="1332" y="7360"/>
                </a:lnTo>
                <a:close/>
                <a:moveTo>
                  <a:pt x="7991" y="7990"/>
                </a:moveTo>
                <a:lnTo>
                  <a:pt x="7360" y="8481"/>
                </a:lnTo>
                <a:lnTo>
                  <a:pt x="6589" y="8901"/>
                </a:lnTo>
                <a:lnTo>
                  <a:pt x="6168" y="9042"/>
                </a:lnTo>
                <a:lnTo>
                  <a:pt x="5818" y="9182"/>
                </a:lnTo>
                <a:lnTo>
                  <a:pt x="6238" y="9112"/>
                </a:lnTo>
                <a:lnTo>
                  <a:pt x="6589" y="8972"/>
                </a:lnTo>
                <a:lnTo>
                  <a:pt x="7360" y="8551"/>
                </a:lnTo>
                <a:lnTo>
                  <a:pt x="7991" y="7990"/>
                </a:lnTo>
                <a:close/>
                <a:moveTo>
                  <a:pt x="1122" y="8060"/>
                </a:moveTo>
                <a:lnTo>
                  <a:pt x="1402" y="8411"/>
                </a:lnTo>
                <a:lnTo>
                  <a:pt x="1753" y="8761"/>
                </a:lnTo>
                <a:lnTo>
                  <a:pt x="2173" y="9042"/>
                </a:lnTo>
                <a:lnTo>
                  <a:pt x="2594" y="9252"/>
                </a:lnTo>
                <a:lnTo>
                  <a:pt x="2173" y="8972"/>
                </a:lnTo>
                <a:lnTo>
                  <a:pt x="1823" y="8691"/>
                </a:lnTo>
                <a:lnTo>
                  <a:pt x="1472" y="8411"/>
                </a:lnTo>
                <a:lnTo>
                  <a:pt x="1122" y="8060"/>
                </a:lnTo>
                <a:close/>
                <a:moveTo>
                  <a:pt x="4486" y="9252"/>
                </a:moveTo>
                <a:lnTo>
                  <a:pt x="4907" y="9322"/>
                </a:lnTo>
                <a:lnTo>
                  <a:pt x="5327" y="9252"/>
                </a:lnTo>
                <a:close/>
                <a:moveTo>
                  <a:pt x="8691" y="8060"/>
                </a:moveTo>
                <a:lnTo>
                  <a:pt x="8341" y="8411"/>
                </a:lnTo>
                <a:lnTo>
                  <a:pt x="7991" y="8691"/>
                </a:lnTo>
                <a:lnTo>
                  <a:pt x="7640" y="8972"/>
                </a:lnTo>
                <a:lnTo>
                  <a:pt x="7220" y="9252"/>
                </a:lnTo>
                <a:lnTo>
                  <a:pt x="6799" y="9462"/>
                </a:lnTo>
                <a:lnTo>
                  <a:pt x="6799" y="9462"/>
                </a:lnTo>
                <a:lnTo>
                  <a:pt x="7290" y="9252"/>
                </a:lnTo>
                <a:lnTo>
                  <a:pt x="7640" y="9042"/>
                </a:lnTo>
                <a:lnTo>
                  <a:pt x="8061" y="8761"/>
                </a:lnTo>
                <a:lnTo>
                  <a:pt x="8411" y="8411"/>
                </a:lnTo>
                <a:lnTo>
                  <a:pt x="8691" y="8060"/>
                </a:lnTo>
                <a:close/>
                <a:moveTo>
                  <a:pt x="4416" y="9813"/>
                </a:moveTo>
                <a:lnTo>
                  <a:pt x="4907" y="9883"/>
                </a:lnTo>
                <a:lnTo>
                  <a:pt x="5397" y="9813"/>
                </a:lnTo>
                <a:close/>
              </a:path>
            </a:pathLst>
          </a:custGeom>
          <a:solidFill>
            <a:srgbClr val="001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6"/>
          <p:cNvSpPr/>
          <p:nvPr/>
        </p:nvSpPr>
        <p:spPr>
          <a:xfrm>
            <a:off x="3422054" y="1616535"/>
            <a:ext cx="229197" cy="230880"/>
          </a:xfrm>
          <a:custGeom>
            <a:rect b="b" l="l" r="r" t="t"/>
            <a:pathLst>
              <a:path extrusionOk="0" h="9603" w="9533">
                <a:moveTo>
                  <a:pt x="6169" y="281"/>
                </a:moveTo>
                <a:lnTo>
                  <a:pt x="6028" y="351"/>
                </a:lnTo>
                <a:lnTo>
                  <a:pt x="6028" y="491"/>
                </a:lnTo>
                <a:lnTo>
                  <a:pt x="5958" y="632"/>
                </a:lnTo>
                <a:lnTo>
                  <a:pt x="6028" y="702"/>
                </a:lnTo>
                <a:lnTo>
                  <a:pt x="6098" y="842"/>
                </a:lnTo>
                <a:lnTo>
                  <a:pt x="6169" y="842"/>
                </a:lnTo>
                <a:lnTo>
                  <a:pt x="6589" y="1052"/>
                </a:lnTo>
                <a:lnTo>
                  <a:pt x="6799" y="1052"/>
                </a:lnTo>
                <a:lnTo>
                  <a:pt x="6869" y="982"/>
                </a:lnTo>
                <a:lnTo>
                  <a:pt x="6940" y="912"/>
                </a:lnTo>
                <a:lnTo>
                  <a:pt x="7010" y="772"/>
                </a:lnTo>
                <a:lnTo>
                  <a:pt x="7010" y="632"/>
                </a:lnTo>
                <a:lnTo>
                  <a:pt x="6940" y="561"/>
                </a:lnTo>
                <a:lnTo>
                  <a:pt x="6799" y="491"/>
                </a:lnTo>
                <a:lnTo>
                  <a:pt x="6379" y="281"/>
                </a:lnTo>
                <a:close/>
                <a:moveTo>
                  <a:pt x="7640" y="1192"/>
                </a:moveTo>
                <a:lnTo>
                  <a:pt x="7570" y="1262"/>
                </a:lnTo>
                <a:lnTo>
                  <a:pt x="7500" y="1403"/>
                </a:lnTo>
                <a:lnTo>
                  <a:pt x="7500" y="1473"/>
                </a:lnTo>
                <a:lnTo>
                  <a:pt x="7500" y="1613"/>
                </a:lnTo>
                <a:lnTo>
                  <a:pt x="7570" y="1683"/>
                </a:lnTo>
                <a:lnTo>
                  <a:pt x="7851" y="2033"/>
                </a:lnTo>
                <a:lnTo>
                  <a:pt x="7991" y="2103"/>
                </a:lnTo>
                <a:lnTo>
                  <a:pt x="8201" y="2103"/>
                </a:lnTo>
                <a:lnTo>
                  <a:pt x="8271" y="2033"/>
                </a:lnTo>
                <a:lnTo>
                  <a:pt x="8341" y="1893"/>
                </a:lnTo>
                <a:lnTo>
                  <a:pt x="8411" y="1823"/>
                </a:lnTo>
                <a:lnTo>
                  <a:pt x="8411" y="1683"/>
                </a:lnTo>
                <a:lnTo>
                  <a:pt x="8341" y="1613"/>
                </a:lnTo>
                <a:lnTo>
                  <a:pt x="7991" y="1262"/>
                </a:lnTo>
                <a:lnTo>
                  <a:pt x="7851" y="1192"/>
                </a:lnTo>
                <a:close/>
                <a:moveTo>
                  <a:pt x="8692" y="2594"/>
                </a:moveTo>
                <a:lnTo>
                  <a:pt x="8622" y="2664"/>
                </a:lnTo>
                <a:lnTo>
                  <a:pt x="8552" y="2804"/>
                </a:lnTo>
                <a:lnTo>
                  <a:pt x="8481" y="2874"/>
                </a:lnTo>
                <a:lnTo>
                  <a:pt x="8552" y="3015"/>
                </a:lnTo>
                <a:lnTo>
                  <a:pt x="8692" y="3365"/>
                </a:lnTo>
                <a:lnTo>
                  <a:pt x="8762" y="3505"/>
                </a:lnTo>
                <a:lnTo>
                  <a:pt x="8832" y="3575"/>
                </a:lnTo>
                <a:lnTo>
                  <a:pt x="9112" y="3575"/>
                </a:lnTo>
                <a:lnTo>
                  <a:pt x="9182" y="3505"/>
                </a:lnTo>
                <a:lnTo>
                  <a:pt x="9252" y="3435"/>
                </a:lnTo>
                <a:lnTo>
                  <a:pt x="9323" y="3295"/>
                </a:lnTo>
                <a:lnTo>
                  <a:pt x="9252" y="3155"/>
                </a:lnTo>
                <a:lnTo>
                  <a:pt x="9112" y="2734"/>
                </a:lnTo>
                <a:lnTo>
                  <a:pt x="9042" y="2664"/>
                </a:lnTo>
                <a:lnTo>
                  <a:pt x="8902" y="2594"/>
                </a:lnTo>
                <a:close/>
                <a:moveTo>
                  <a:pt x="9112" y="4276"/>
                </a:moveTo>
                <a:lnTo>
                  <a:pt x="9042" y="4346"/>
                </a:lnTo>
                <a:lnTo>
                  <a:pt x="8972" y="4486"/>
                </a:lnTo>
                <a:lnTo>
                  <a:pt x="8972" y="4627"/>
                </a:lnTo>
                <a:lnTo>
                  <a:pt x="8972" y="4837"/>
                </a:lnTo>
                <a:lnTo>
                  <a:pt x="8972" y="4977"/>
                </a:lnTo>
                <a:lnTo>
                  <a:pt x="8972" y="5117"/>
                </a:lnTo>
                <a:lnTo>
                  <a:pt x="9042" y="5257"/>
                </a:lnTo>
                <a:lnTo>
                  <a:pt x="9112" y="5327"/>
                </a:lnTo>
                <a:lnTo>
                  <a:pt x="9323" y="5327"/>
                </a:lnTo>
                <a:lnTo>
                  <a:pt x="9463" y="5257"/>
                </a:lnTo>
                <a:lnTo>
                  <a:pt x="9533" y="5117"/>
                </a:lnTo>
                <a:lnTo>
                  <a:pt x="9533" y="5047"/>
                </a:lnTo>
                <a:lnTo>
                  <a:pt x="9533" y="4837"/>
                </a:lnTo>
                <a:lnTo>
                  <a:pt x="9533" y="4556"/>
                </a:lnTo>
                <a:lnTo>
                  <a:pt x="9533" y="4416"/>
                </a:lnTo>
                <a:lnTo>
                  <a:pt x="9463" y="4346"/>
                </a:lnTo>
                <a:lnTo>
                  <a:pt x="9323" y="4276"/>
                </a:lnTo>
                <a:close/>
                <a:moveTo>
                  <a:pt x="8832" y="6028"/>
                </a:moveTo>
                <a:lnTo>
                  <a:pt x="8762" y="6098"/>
                </a:lnTo>
                <a:lnTo>
                  <a:pt x="8692" y="6168"/>
                </a:lnTo>
                <a:lnTo>
                  <a:pt x="8552" y="6589"/>
                </a:lnTo>
                <a:lnTo>
                  <a:pt x="8552" y="6729"/>
                </a:lnTo>
                <a:lnTo>
                  <a:pt x="8552" y="6799"/>
                </a:lnTo>
                <a:lnTo>
                  <a:pt x="8622" y="6939"/>
                </a:lnTo>
                <a:lnTo>
                  <a:pt x="8692" y="7010"/>
                </a:lnTo>
                <a:lnTo>
                  <a:pt x="8902" y="7010"/>
                </a:lnTo>
                <a:lnTo>
                  <a:pt x="9042" y="6939"/>
                </a:lnTo>
                <a:lnTo>
                  <a:pt x="9112" y="6869"/>
                </a:lnTo>
                <a:lnTo>
                  <a:pt x="9252" y="6379"/>
                </a:lnTo>
                <a:lnTo>
                  <a:pt x="9323" y="6309"/>
                </a:lnTo>
                <a:lnTo>
                  <a:pt x="9252" y="6168"/>
                </a:lnTo>
                <a:lnTo>
                  <a:pt x="9182" y="6098"/>
                </a:lnTo>
                <a:lnTo>
                  <a:pt x="9112" y="6028"/>
                </a:lnTo>
                <a:close/>
                <a:moveTo>
                  <a:pt x="4767" y="1"/>
                </a:moveTo>
                <a:lnTo>
                  <a:pt x="4276" y="71"/>
                </a:lnTo>
                <a:lnTo>
                  <a:pt x="3786" y="141"/>
                </a:lnTo>
                <a:lnTo>
                  <a:pt x="3365" y="211"/>
                </a:lnTo>
                <a:lnTo>
                  <a:pt x="2874" y="421"/>
                </a:lnTo>
                <a:lnTo>
                  <a:pt x="2454" y="561"/>
                </a:lnTo>
                <a:lnTo>
                  <a:pt x="2103" y="842"/>
                </a:lnTo>
                <a:lnTo>
                  <a:pt x="1753" y="1122"/>
                </a:lnTo>
                <a:lnTo>
                  <a:pt x="1403" y="1403"/>
                </a:lnTo>
                <a:lnTo>
                  <a:pt x="1052" y="1753"/>
                </a:lnTo>
                <a:lnTo>
                  <a:pt x="772" y="2103"/>
                </a:lnTo>
                <a:lnTo>
                  <a:pt x="561" y="2524"/>
                </a:lnTo>
                <a:lnTo>
                  <a:pt x="351" y="2944"/>
                </a:lnTo>
                <a:lnTo>
                  <a:pt x="211" y="3365"/>
                </a:lnTo>
                <a:lnTo>
                  <a:pt x="71" y="3856"/>
                </a:lnTo>
                <a:lnTo>
                  <a:pt x="1" y="4346"/>
                </a:lnTo>
                <a:lnTo>
                  <a:pt x="1" y="4837"/>
                </a:lnTo>
                <a:lnTo>
                  <a:pt x="1" y="5327"/>
                </a:lnTo>
                <a:lnTo>
                  <a:pt x="71" y="5748"/>
                </a:lnTo>
                <a:lnTo>
                  <a:pt x="211" y="6239"/>
                </a:lnTo>
                <a:lnTo>
                  <a:pt x="351" y="6659"/>
                </a:lnTo>
                <a:lnTo>
                  <a:pt x="561" y="7080"/>
                </a:lnTo>
                <a:lnTo>
                  <a:pt x="772" y="7500"/>
                </a:lnTo>
                <a:lnTo>
                  <a:pt x="1052" y="7851"/>
                </a:lnTo>
                <a:lnTo>
                  <a:pt x="1403" y="8201"/>
                </a:lnTo>
                <a:lnTo>
                  <a:pt x="1753" y="8481"/>
                </a:lnTo>
                <a:lnTo>
                  <a:pt x="2103" y="8762"/>
                </a:lnTo>
                <a:lnTo>
                  <a:pt x="2454" y="9042"/>
                </a:lnTo>
                <a:lnTo>
                  <a:pt x="2874" y="9252"/>
                </a:lnTo>
                <a:lnTo>
                  <a:pt x="3365" y="9393"/>
                </a:lnTo>
                <a:lnTo>
                  <a:pt x="3786" y="9533"/>
                </a:lnTo>
                <a:lnTo>
                  <a:pt x="4276" y="9603"/>
                </a:lnTo>
                <a:lnTo>
                  <a:pt x="5257" y="9603"/>
                </a:lnTo>
                <a:lnTo>
                  <a:pt x="5748" y="9533"/>
                </a:lnTo>
                <a:lnTo>
                  <a:pt x="6169" y="9393"/>
                </a:lnTo>
                <a:lnTo>
                  <a:pt x="6659" y="9252"/>
                </a:lnTo>
                <a:lnTo>
                  <a:pt x="7080" y="9042"/>
                </a:lnTo>
                <a:lnTo>
                  <a:pt x="7430" y="8762"/>
                </a:lnTo>
                <a:lnTo>
                  <a:pt x="7851" y="8481"/>
                </a:lnTo>
                <a:lnTo>
                  <a:pt x="8131" y="8201"/>
                </a:lnTo>
                <a:lnTo>
                  <a:pt x="8201" y="8061"/>
                </a:lnTo>
                <a:lnTo>
                  <a:pt x="8271" y="7991"/>
                </a:lnTo>
                <a:lnTo>
                  <a:pt x="8201" y="7851"/>
                </a:lnTo>
                <a:lnTo>
                  <a:pt x="8131" y="7781"/>
                </a:lnTo>
                <a:lnTo>
                  <a:pt x="8061" y="7710"/>
                </a:lnTo>
                <a:lnTo>
                  <a:pt x="7921" y="7640"/>
                </a:lnTo>
                <a:lnTo>
                  <a:pt x="7851" y="7710"/>
                </a:lnTo>
                <a:lnTo>
                  <a:pt x="7710" y="7781"/>
                </a:lnTo>
                <a:lnTo>
                  <a:pt x="7080" y="8271"/>
                </a:lnTo>
                <a:lnTo>
                  <a:pt x="6379" y="8622"/>
                </a:lnTo>
                <a:lnTo>
                  <a:pt x="5608" y="8902"/>
                </a:lnTo>
                <a:lnTo>
                  <a:pt x="5187" y="8972"/>
                </a:lnTo>
                <a:lnTo>
                  <a:pt x="4346" y="8972"/>
                </a:lnTo>
                <a:lnTo>
                  <a:pt x="3926" y="8902"/>
                </a:lnTo>
                <a:lnTo>
                  <a:pt x="3155" y="8622"/>
                </a:lnTo>
                <a:lnTo>
                  <a:pt x="2454" y="8271"/>
                </a:lnTo>
                <a:lnTo>
                  <a:pt x="1823" y="7781"/>
                </a:lnTo>
                <a:lnTo>
                  <a:pt x="1332" y="7150"/>
                </a:lnTo>
                <a:lnTo>
                  <a:pt x="912" y="6449"/>
                </a:lnTo>
                <a:lnTo>
                  <a:pt x="702" y="5678"/>
                </a:lnTo>
                <a:lnTo>
                  <a:pt x="632" y="5257"/>
                </a:lnTo>
                <a:lnTo>
                  <a:pt x="561" y="4837"/>
                </a:lnTo>
                <a:lnTo>
                  <a:pt x="632" y="4346"/>
                </a:lnTo>
                <a:lnTo>
                  <a:pt x="702" y="3996"/>
                </a:lnTo>
                <a:lnTo>
                  <a:pt x="912" y="3155"/>
                </a:lnTo>
                <a:lnTo>
                  <a:pt x="1332" y="2454"/>
                </a:lnTo>
                <a:lnTo>
                  <a:pt x="1823" y="1823"/>
                </a:lnTo>
                <a:lnTo>
                  <a:pt x="2454" y="1332"/>
                </a:lnTo>
                <a:lnTo>
                  <a:pt x="3155" y="982"/>
                </a:lnTo>
                <a:lnTo>
                  <a:pt x="3926" y="702"/>
                </a:lnTo>
                <a:lnTo>
                  <a:pt x="4346" y="632"/>
                </a:lnTo>
                <a:lnTo>
                  <a:pt x="4907" y="632"/>
                </a:lnTo>
                <a:lnTo>
                  <a:pt x="4977" y="561"/>
                </a:lnTo>
                <a:lnTo>
                  <a:pt x="5047" y="421"/>
                </a:lnTo>
                <a:lnTo>
                  <a:pt x="5047" y="351"/>
                </a:lnTo>
                <a:lnTo>
                  <a:pt x="5047" y="211"/>
                </a:lnTo>
                <a:lnTo>
                  <a:pt x="4977" y="71"/>
                </a:lnTo>
                <a:lnTo>
                  <a:pt x="4907" y="1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6"/>
          <p:cNvSpPr/>
          <p:nvPr/>
        </p:nvSpPr>
        <p:spPr>
          <a:xfrm>
            <a:off x="3420371" y="1616535"/>
            <a:ext cx="232563" cy="230880"/>
          </a:xfrm>
          <a:custGeom>
            <a:rect b="b" l="l" r="r" t="t"/>
            <a:pathLst>
              <a:path extrusionOk="0" h="9603" w="9673">
                <a:moveTo>
                  <a:pt x="4837" y="1"/>
                </a:moveTo>
                <a:lnTo>
                  <a:pt x="4977" y="71"/>
                </a:lnTo>
                <a:lnTo>
                  <a:pt x="5047" y="141"/>
                </a:lnTo>
                <a:lnTo>
                  <a:pt x="5117" y="211"/>
                </a:lnTo>
                <a:lnTo>
                  <a:pt x="5117" y="211"/>
                </a:lnTo>
                <a:lnTo>
                  <a:pt x="5047" y="71"/>
                </a:lnTo>
                <a:lnTo>
                  <a:pt x="4977" y="1"/>
                </a:lnTo>
                <a:close/>
                <a:moveTo>
                  <a:pt x="5117" y="211"/>
                </a:moveTo>
                <a:lnTo>
                  <a:pt x="5117" y="351"/>
                </a:lnTo>
                <a:lnTo>
                  <a:pt x="5117" y="421"/>
                </a:lnTo>
                <a:lnTo>
                  <a:pt x="5187" y="351"/>
                </a:lnTo>
                <a:lnTo>
                  <a:pt x="5117" y="211"/>
                </a:lnTo>
                <a:close/>
                <a:moveTo>
                  <a:pt x="6449" y="281"/>
                </a:moveTo>
                <a:lnTo>
                  <a:pt x="6869" y="491"/>
                </a:lnTo>
                <a:lnTo>
                  <a:pt x="7010" y="561"/>
                </a:lnTo>
                <a:lnTo>
                  <a:pt x="6869" y="421"/>
                </a:lnTo>
                <a:lnTo>
                  <a:pt x="6449" y="281"/>
                </a:lnTo>
                <a:close/>
                <a:moveTo>
                  <a:pt x="5117" y="421"/>
                </a:moveTo>
                <a:lnTo>
                  <a:pt x="5047" y="491"/>
                </a:lnTo>
                <a:lnTo>
                  <a:pt x="4977" y="561"/>
                </a:lnTo>
                <a:lnTo>
                  <a:pt x="4837" y="632"/>
                </a:lnTo>
                <a:lnTo>
                  <a:pt x="4977" y="632"/>
                </a:lnTo>
                <a:lnTo>
                  <a:pt x="5047" y="561"/>
                </a:lnTo>
                <a:lnTo>
                  <a:pt x="5117" y="421"/>
                </a:lnTo>
                <a:close/>
                <a:moveTo>
                  <a:pt x="7010" y="561"/>
                </a:moveTo>
                <a:lnTo>
                  <a:pt x="7010" y="632"/>
                </a:lnTo>
                <a:lnTo>
                  <a:pt x="7080" y="772"/>
                </a:lnTo>
                <a:lnTo>
                  <a:pt x="7080" y="632"/>
                </a:lnTo>
                <a:lnTo>
                  <a:pt x="7010" y="561"/>
                </a:lnTo>
                <a:close/>
                <a:moveTo>
                  <a:pt x="4346" y="1"/>
                </a:moveTo>
                <a:lnTo>
                  <a:pt x="3856" y="71"/>
                </a:lnTo>
                <a:lnTo>
                  <a:pt x="3435" y="211"/>
                </a:lnTo>
                <a:lnTo>
                  <a:pt x="2944" y="351"/>
                </a:lnTo>
                <a:lnTo>
                  <a:pt x="2524" y="561"/>
                </a:lnTo>
                <a:lnTo>
                  <a:pt x="2173" y="842"/>
                </a:lnTo>
                <a:lnTo>
                  <a:pt x="2173" y="842"/>
                </a:lnTo>
                <a:lnTo>
                  <a:pt x="2594" y="632"/>
                </a:lnTo>
                <a:lnTo>
                  <a:pt x="3014" y="421"/>
                </a:lnTo>
                <a:lnTo>
                  <a:pt x="3435" y="281"/>
                </a:lnTo>
                <a:lnTo>
                  <a:pt x="3856" y="141"/>
                </a:lnTo>
                <a:lnTo>
                  <a:pt x="4346" y="71"/>
                </a:lnTo>
                <a:lnTo>
                  <a:pt x="4837" y="1"/>
                </a:lnTo>
                <a:close/>
                <a:moveTo>
                  <a:pt x="6239" y="281"/>
                </a:moveTo>
                <a:lnTo>
                  <a:pt x="6098" y="351"/>
                </a:lnTo>
                <a:lnTo>
                  <a:pt x="6028" y="491"/>
                </a:lnTo>
                <a:lnTo>
                  <a:pt x="6028" y="632"/>
                </a:lnTo>
                <a:lnTo>
                  <a:pt x="6028" y="702"/>
                </a:lnTo>
                <a:lnTo>
                  <a:pt x="6168" y="842"/>
                </a:lnTo>
                <a:lnTo>
                  <a:pt x="6239" y="912"/>
                </a:lnTo>
                <a:lnTo>
                  <a:pt x="6589" y="1052"/>
                </a:lnTo>
                <a:lnTo>
                  <a:pt x="6729" y="1052"/>
                </a:lnTo>
                <a:lnTo>
                  <a:pt x="6659" y="982"/>
                </a:lnTo>
                <a:lnTo>
                  <a:pt x="6239" y="842"/>
                </a:lnTo>
                <a:lnTo>
                  <a:pt x="6168" y="772"/>
                </a:lnTo>
                <a:lnTo>
                  <a:pt x="6098" y="702"/>
                </a:lnTo>
                <a:lnTo>
                  <a:pt x="6098" y="632"/>
                </a:lnTo>
                <a:lnTo>
                  <a:pt x="6098" y="491"/>
                </a:lnTo>
                <a:lnTo>
                  <a:pt x="6168" y="421"/>
                </a:lnTo>
                <a:lnTo>
                  <a:pt x="6239" y="351"/>
                </a:lnTo>
                <a:lnTo>
                  <a:pt x="6309" y="281"/>
                </a:lnTo>
                <a:close/>
                <a:moveTo>
                  <a:pt x="7080" y="772"/>
                </a:moveTo>
                <a:lnTo>
                  <a:pt x="7010" y="842"/>
                </a:lnTo>
                <a:lnTo>
                  <a:pt x="6939" y="982"/>
                </a:lnTo>
                <a:lnTo>
                  <a:pt x="6869" y="1052"/>
                </a:lnTo>
                <a:lnTo>
                  <a:pt x="6939" y="1052"/>
                </a:lnTo>
                <a:lnTo>
                  <a:pt x="7080" y="912"/>
                </a:lnTo>
                <a:lnTo>
                  <a:pt x="7080" y="772"/>
                </a:lnTo>
                <a:close/>
                <a:moveTo>
                  <a:pt x="7851" y="1122"/>
                </a:moveTo>
                <a:lnTo>
                  <a:pt x="7710" y="1192"/>
                </a:lnTo>
                <a:lnTo>
                  <a:pt x="7921" y="1192"/>
                </a:lnTo>
                <a:lnTo>
                  <a:pt x="8061" y="1262"/>
                </a:lnTo>
                <a:lnTo>
                  <a:pt x="7991" y="1192"/>
                </a:lnTo>
                <a:lnTo>
                  <a:pt x="7851" y="1122"/>
                </a:lnTo>
                <a:close/>
                <a:moveTo>
                  <a:pt x="3996" y="702"/>
                </a:moveTo>
                <a:lnTo>
                  <a:pt x="3225" y="912"/>
                </a:lnTo>
                <a:lnTo>
                  <a:pt x="2524" y="1332"/>
                </a:lnTo>
                <a:lnTo>
                  <a:pt x="3225" y="982"/>
                </a:lnTo>
                <a:lnTo>
                  <a:pt x="3996" y="702"/>
                </a:lnTo>
                <a:close/>
                <a:moveTo>
                  <a:pt x="7570" y="1403"/>
                </a:moveTo>
                <a:lnTo>
                  <a:pt x="7500" y="1473"/>
                </a:lnTo>
                <a:lnTo>
                  <a:pt x="7570" y="1613"/>
                </a:lnTo>
                <a:lnTo>
                  <a:pt x="7570" y="1473"/>
                </a:lnTo>
                <a:lnTo>
                  <a:pt x="7570" y="1403"/>
                </a:lnTo>
                <a:close/>
                <a:moveTo>
                  <a:pt x="8061" y="1262"/>
                </a:moveTo>
                <a:lnTo>
                  <a:pt x="8341" y="1613"/>
                </a:lnTo>
                <a:lnTo>
                  <a:pt x="8411" y="1683"/>
                </a:lnTo>
                <a:lnTo>
                  <a:pt x="8481" y="1823"/>
                </a:lnTo>
                <a:lnTo>
                  <a:pt x="8481" y="1683"/>
                </a:lnTo>
                <a:lnTo>
                  <a:pt x="8411" y="1543"/>
                </a:lnTo>
                <a:lnTo>
                  <a:pt x="8061" y="1262"/>
                </a:lnTo>
                <a:close/>
                <a:moveTo>
                  <a:pt x="7570" y="1613"/>
                </a:moveTo>
                <a:lnTo>
                  <a:pt x="7640" y="1753"/>
                </a:lnTo>
                <a:lnTo>
                  <a:pt x="7921" y="2033"/>
                </a:lnTo>
                <a:lnTo>
                  <a:pt x="8061" y="2103"/>
                </a:lnTo>
                <a:lnTo>
                  <a:pt x="8131" y="2103"/>
                </a:lnTo>
                <a:lnTo>
                  <a:pt x="8061" y="2033"/>
                </a:lnTo>
                <a:lnTo>
                  <a:pt x="7921" y="1963"/>
                </a:lnTo>
                <a:lnTo>
                  <a:pt x="7640" y="1683"/>
                </a:lnTo>
                <a:lnTo>
                  <a:pt x="7570" y="1613"/>
                </a:lnTo>
                <a:close/>
                <a:moveTo>
                  <a:pt x="8481" y="1823"/>
                </a:moveTo>
                <a:lnTo>
                  <a:pt x="8411" y="1893"/>
                </a:lnTo>
                <a:lnTo>
                  <a:pt x="8341" y="2033"/>
                </a:lnTo>
                <a:lnTo>
                  <a:pt x="8271" y="2033"/>
                </a:lnTo>
                <a:lnTo>
                  <a:pt x="8131" y="2103"/>
                </a:lnTo>
                <a:lnTo>
                  <a:pt x="8271" y="2103"/>
                </a:lnTo>
                <a:lnTo>
                  <a:pt x="8411" y="2033"/>
                </a:lnTo>
                <a:lnTo>
                  <a:pt x="8481" y="1963"/>
                </a:lnTo>
                <a:lnTo>
                  <a:pt x="8481" y="1823"/>
                </a:lnTo>
                <a:close/>
                <a:moveTo>
                  <a:pt x="2173" y="842"/>
                </a:moveTo>
                <a:lnTo>
                  <a:pt x="1753" y="1122"/>
                </a:lnTo>
                <a:lnTo>
                  <a:pt x="1402" y="1403"/>
                </a:lnTo>
                <a:lnTo>
                  <a:pt x="1122" y="1753"/>
                </a:lnTo>
                <a:lnTo>
                  <a:pt x="842" y="2103"/>
                </a:lnTo>
                <a:lnTo>
                  <a:pt x="631" y="2524"/>
                </a:lnTo>
                <a:lnTo>
                  <a:pt x="912" y="2103"/>
                </a:lnTo>
                <a:lnTo>
                  <a:pt x="1192" y="1753"/>
                </a:lnTo>
                <a:lnTo>
                  <a:pt x="1473" y="1403"/>
                </a:lnTo>
                <a:lnTo>
                  <a:pt x="1823" y="1122"/>
                </a:lnTo>
                <a:lnTo>
                  <a:pt x="2173" y="842"/>
                </a:lnTo>
                <a:close/>
                <a:moveTo>
                  <a:pt x="8902" y="2524"/>
                </a:moveTo>
                <a:lnTo>
                  <a:pt x="8762" y="2594"/>
                </a:lnTo>
                <a:lnTo>
                  <a:pt x="8972" y="2594"/>
                </a:lnTo>
                <a:lnTo>
                  <a:pt x="8902" y="2524"/>
                </a:lnTo>
                <a:close/>
                <a:moveTo>
                  <a:pt x="8762" y="2594"/>
                </a:moveTo>
                <a:lnTo>
                  <a:pt x="8622" y="2664"/>
                </a:lnTo>
                <a:lnTo>
                  <a:pt x="8551" y="2804"/>
                </a:lnTo>
                <a:lnTo>
                  <a:pt x="8551" y="2874"/>
                </a:lnTo>
                <a:lnTo>
                  <a:pt x="8622" y="3015"/>
                </a:lnTo>
                <a:lnTo>
                  <a:pt x="8622" y="2874"/>
                </a:lnTo>
                <a:lnTo>
                  <a:pt x="8622" y="2804"/>
                </a:lnTo>
                <a:lnTo>
                  <a:pt x="8692" y="2664"/>
                </a:lnTo>
                <a:lnTo>
                  <a:pt x="8762" y="2594"/>
                </a:lnTo>
                <a:close/>
                <a:moveTo>
                  <a:pt x="2524" y="1332"/>
                </a:moveTo>
                <a:lnTo>
                  <a:pt x="1893" y="1823"/>
                </a:lnTo>
                <a:lnTo>
                  <a:pt x="1332" y="2454"/>
                </a:lnTo>
                <a:lnTo>
                  <a:pt x="982" y="3225"/>
                </a:lnTo>
                <a:lnTo>
                  <a:pt x="982" y="3225"/>
                </a:lnTo>
                <a:lnTo>
                  <a:pt x="1402" y="2524"/>
                </a:lnTo>
                <a:lnTo>
                  <a:pt x="1893" y="1893"/>
                </a:lnTo>
                <a:lnTo>
                  <a:pt x="2524" y="1332"/>
                </a:lnTo>
                <a:close/>
                <a:moveTo>
                  <a:pt x="8622" y="3015"/>
                </a:moveTo>
                <a:lnTo>
                  <a:pt x="8762" y="3435"/>
                </a:lnTo>
                <a:lnTo>
                  <a:pt x="8832" y="3505"/>
                </a:lnTo>
                <a:lnTo>
                  <a:pt x="8832" y="3505"/>
                </a:lnTo>
                <a:lnTo>
                  <a:pt x="8762" y="3365"/>
                </a:lnTo>
                <a:lnTo>
                  <a:pt x="8622" y="3015"/>
                </a:lnTo>
                <a:close/>
                <a:moveTo>
                  <a:pt x="9182" y="2734"/>
                </a:moveTo>
                <a:lnTo>
                  <a:pt x="9322" y="3225"/>
                </a:lnTo>
                <a:lnTo>
                  <a:pt x="9322" y="3295"/>
                </a:lnTo>
                <a:lnTo>
                  <a:pt x="9322" y="3435"/>
                </a:lnTo>
                <a:lnTo>
                  <a:pt x="9252" y="3505"/>
                </a:lnTo>
                <a:lnTo>
                  <a:pt x="9393" y="3435"/>
                </a:lnTo>
                <a:lnTo>
                  <a:pt x="9393" y="3295"/>
                </a:lnTo>
                <a:lnTo>
                  <a:pt x="9393" y="3155"/>
                </a:lnTo>
                <a:lnTo>
                  <a:pt x="9182" y="2734"/>
                </a:lnTo>
                <a:close/>
                <a:moveTo>
                  <a:pt x="8832" y="3505"/>
                </a:moveTo>
                <a:lnTo>
                  <a:pt x="8902" y="3575"/>
                </a:lnTo>
                <a:lnTo>
                  <a:pt x="9042" y="3645"/>
                </a:lnTo>
                <a:lnTo>
                  <a:pt x="9182" y="3575"/>
                </a:lnTo>
                <a:lnTo>
                  <a:pt x="8972" y="3575"/>
                </a:lnTo>
                <a:lnTo>
                  <a:pt x="8832" y="3505"/>
                </a:lnTo>
                <a:close/>
                <a:moveTo>
                  <a:pt x="421" y="2944"/>
                </a:moveTo>
                <a:lnTo>
                  <a:pt x="211" y="3365"/>
                </a:lnTo>
                <a:lnTo>
                  <a:pt x="141" y="3856"/>
                </a:lnTo>
                <a:lnTo>
                  <a:pt x="281" y="3365"/>
                </a:lnTo>
                <a:lnTo>
                  <a:pt x="421" y="2944"/>
                </a:lnTo>
                <a:close/>
                <a:moveTo>
                  <a:pt x="9322" y="4276"/>
                </a:moveTo>
                <a:lnTo>
                  <a:pt x="9533" y="4346"/>
                </a:lnTo>
                <a:lnTo>
                  <a:pt x="9533" y="4346"/>
                </a:lnTo>
                <a:lnTo>
                  <a:pt x="9393" y="4276"/>
                </a:lnTo>
                <a:close/>
                <a:moveTo>
                  <a:pt x="9182" y="4276"/>
                </a:moveTo>
                <a:lnTo>
                  <a:pt x="9042" y="4346"/>
                </a:lnTo>
                <a:lnTo>
                  <a:pt x="9042" y="4486"/>
                </a:lnTo>
                <a:lnTo>
                  <a:pt x="9112" y="4416"/>
                </a:lnTo>
                <a:lnTo>
                  <a:pt x="9182" y="4346"/>
                </a:lnTo>
                <a:lnTo>
                  <a:pt x="9322" y="4276"/>
                </a:lnTo>
                <a:close/>
                <a:moveTo>
                  <a:pt x="9042" y="4486"/>
                </a:moveTo>
                <a:lnTo>
                  <a:pt x="8972" y="4627"/>
                </a:lnTo>
                <a:lnTo>
                  <a:pt x="8972" y="4837"/>
                </a:lnTo>
                <a:lnTo>
                  <a:pt x="8972" y="4977"/>
                </a:lnTo>
                <a:lnTo>
                  <a:pt x="9042" y="5117"/>
                </a:lnTo>
                <a:lnTo>
                  <a:pt x="9042" y="4977"/>
                </a:lnTo>
                <a:lnTo>
                  <a:pt x="9042" y="4837"/>
                </a:lnTo>
                <a:lnTo>
                  <a:pt x="9042" y="4556"/>
                </a:lnTo>
                <a:lnTo>
                  <a:pt x="9042" y="4486"/>
                </a:lnTo>
                <a:close/>
                <a:moveTo>
                  <a:pt x="9533" y="4346"/>
                </a:moveTo>
                <a:lnTo>
                  <a:pt x="9603" y="4486"/>
                </a:lnTo>
                <a:lnTo>
                  <a:pt x="9603" y="4556"/>
                </a:lnTo>
                <a:lnTo>
                  <a:pt x="9603" y="4837"/>
                </a:lnTo>
                <a:lnTo>
                  <a:pt x="9603" y="5047"/>
                </a:lnTo>
                <a:lnTo>
                  <a:pt x="9603" y="5117"/>
                </a:lnTo>
                <a:lnTo>
                  <a:pt x="9533" y="5257"/>
                </a:lnTo>
                <a:lnTo>
                  <a:pt x="9603" y="5187"/>
                </a:lnTo>
                <a:lnTo>
                  <a:pt x="9673" y="5047"/>
                </a:lnTo>
                <a:lnTo>
                  <a:pt x="9673" y="4837"/>
                </a:lnTo>
                <a:lnTo>
                  <a:pt x="9673" y="4556"/>
                </a:lnTo>
                <a:lnTo>
                  <a:pt x="9603" y="4416"/>
                </a:lnTo>
                <a:lnTo>
                  <a:pt x="9533" y="4346"/>
                </a:lnTo>
                <a:close/>
                <a:moveTo>
                  <a:pt x="9042" y="5117"/>
                </a:moveTo>
                <a:lnTo>
                  <a:pt x="9042" y="5257"/>
                </a:lnTo>
                <a:lnTo>
                  <a:pt x="9182" y="5327"/>
                </a:lnTo>
                <a:lnTo>
                  <a:pt x="9322" y="5327"/>
                </a:lnTo>
                <a:lnTo>
                  <a:pt x="9182" y="5257"/>
                </a:lnTo>
                <a:lnTo>
                  <a:pt x="9112" y="5187"/>
                </a:lnTo>
                <a:lnTo>
                  <a:pt x="9042" y="5117"/>
                </a:lnTo>
                <a:close/>
                <a:moveTo>
                  <a:pt x="9393" y="5257"/>
                </a:moveTo>
                <a:lnTo>
                  <a:pt x="9322" y="5327"/>
                </a:lnTo>
                <a:lnTo>
                  <a:pt x="9463" y="5327"/>
                </a:lnTo>
                <a:lnTo>
                  <a:pt x="9533" y="5257"/>
                </a:lnTo>
                <a:close/>
                <a:moveTo>
                  <a:pt x="71" y="4346"/>
                </a:moveTo>
                <a:lnTo>
                  <a:pt x="1" y="4837"/>
                </a:lnTo>
                <a:lnTo>
                  <a:pt x="71" y="5327"/>
                </a:lnTo>
                <a:lnTo>
                  <a:pt x="141" y="5748"/>
                </a:lnTo>
                <a:lnTo>
                  <a:pt x="71" y="5257"/>
                </a:lnTo>
                <a:lnTo>
                  <a:pt x="71" y="4837"/>
                </a:lnTo>
                <a:lnTo>
                  <a:pt x="71" y="4346"/>
                </a:lnTo>
                <a:close/>
                <a:moveTo>
                  <a:pt x="9042" y="5958"/>
                </a:moveTo>
                <a:lnTo>
                  <a:pt x="8902" y="6028"/>
                </a:lnTo>
                <a:lnTo>
                  <a:pt x="8832" y="6098"/>
                </a:lnTo>
                <a:lnTo>
                  <a:pt x="8972" y="6028"/>
                </a:lnTo>
                <a:lnTo>
                  <a:pt x="9182" y="6028"/>
                </a:lnTo>
                <a:lnTo>
                  <a:pt x="9042" y="5958"/>
                </a:lnTo>
                <a:close/>
                <a:moveTo>
                  <a:pt x="982" y="3225"/>
                </a:moveTo>
                <a:lnTo>
                  <a:pt x="702" y="3996"/>
                </a:lnTo>
                <a:lnTo>
                  <a:pt x="631" y="4837"/>
                </a:lnTo>
                <a:lnTo>
                  <a:pt x="702" y="5608"/>
                </a:lnTo>
                <a:lnTo>
                  <a:pt x="982" y="6379"/>
                </a:lnTo>
                <a:lnTo>
                  <a:pt x="772" y="5608"/>
                </a:lnTo>
                <a:lnTo>
                  <a:pt x="702" y="4837"/>
                </a:lnTo>
                <a:lnTo>
                  <a:pt x="772" y="3996"/>
                </a:lnTo>
                <a:lnTo>
                  <a:pt x="982" y="3225"/>
                </a:lnTo>
                <a:close/>
                <a:moveTo>
                  <a:pt x="8832" y="6098"/>
                </a:moveTo>
                <a:lnTo>
                  <a:pt x="8762" y="6168"/>
                </a:lnTo>
                <a:lnTo>
                  <a:pt x="8622" y="6589"/>
                </a:lnTo>
                <a:lnTo>
                  <a:pt x="8762" y="6239"/>
                </a:lnTo>
                <a:lnTo>
                  <a:pt x="8832" y="6098"/>
                </a:lnTo>
                <a:close/>
                <a:moveTo>
                  <a:pt x="141" y="5748"/>
                </a:moveTo>
                <a:lnTo>
                  <a:pt x="211" y="6239"/>
                </a:lnTo>
                <a:lnTo>
                  <a:pt x="421" y="6659"/>
                </a:lnTo>
                <a:lnTo>
                  <a:pt x="281" y="6239"/>
                </a:lnTo>
                <a:lnTo>
                  <a:pt x="141" y="5748"/>
                </a:lnTo>
                <a:close/>
                <a:moveTo>
                  <a:pt x="8622" y="6589"/>
                </a:moveTo>
                <a:lnTo>
                  <a:pt x="8551" y="6729"/>
                </a:lnTo>
                <a:lnTo>
                  <a:pt x="8622" y="6799"/>
                </a:lnTo>
                <a:lnTo>
                  <a:pt x="8622" y="6729"/>
                </a:lnTo>
                <a:lnTo>
                  <a:pt x="8622" y="6589"/>
                </a:lnTo>
                <a:close/>
                <a:moveTo>
                  <a:pt x="9182" y="6028"/>
                </a:moveTo>
                <a:lnTo>
                  <a:pt x="9252" y="6098"/>
                </a:lnTo>
                <a:lnTo>
                  <a:pt x="9322" y="6168"/>
                </a:lnTo>
                <a:lnTo>
                  <a:pt x="9322" y="6309"/>
                </a:lnTo>
                <a:lnTo>
                  <a:pt x="9322" y="6379"/>
                </a:lnTo>
                <a:lnTo>
                  <a:pt x="9182" y="6799"/>
                </a:lnTo>
                <a:lnTo>
                  <a:pt x="9112" y="6939"/>
                </a:lnTo>
                <a:lnTo>
                  <a:pt x="9182" y="6869"/>
                </a:lnTo>
                <a:lnTo>
                  <a:pt x="9393" y="6449"/>
                </a:lnTo>
                <a:lnTo>
                  <a:pt x="9393" y="6309"/>
                </a:lnTo>
                <a:lnTo>
                  <a:pt x="9393" y="6168"/>
                </a:lnTo>
                <a:lnTo>
                  <a:pt x="9252" y="6028"/>
                </a:lnTo>
                <a:close/>
                <a:moveTo>
                  <a:pt x="8622" y="6799"/>
                </a:moveTo>
                <a:lnTo>
                  <a:pt x="8622" y="6939"/>
                </a:lnTo>
                <a:lnTo>
                  <a:pt x="8762" y="7010"/>
                </a:lnTo>
                <a:lnTo>
                  <a:pt x="8902" y="7010"/>
                </a:lnTo>
                <a:lnTo>
                  <a:pt x="8762" y="6939"/>
                </a:lnTo>
                <a:lnTo>
                  <a:pt x="8692" y="6869"/>
                </a:lnTo>
                <a:lnTo>
                  <a:pt x="8622" y="6799"/>
                </a:lnTo>
                <a:close/>
                <a:moveTo>
                  <a:pt x="9112" y="6939"/>
                </a:moveTo>
                <a:lnTo>
                  <a:pt x="8972" y="7010"/>
                </a:lnTo>
                <a:lnTo>
                  <a:pt x="9042" y="7010"/>
                </a:lnTo>
                <a:lnTo>
                  <a:pt x="9112" y="6939"/>
                </a:lnTo>
                <a:close/>
                <a:moveTo>
                  <a:pt x="982" y="6379"/>
                </a:moveTo>
                <a:lnTo>
                  <a:pt x="1332" y="7150"/>
                </a:lnTo>
                <a:lnTo>
                  <a:pt x="1893" y="7781"/>
                </a:lnTo>
                <a:lnTo>
                  <a:pt x="2524" y="8271"/>
                </a:lnTo>
                <a:lnTo>
                  <a:pt x="1893" y="7710"/>
                </a:lnTo>
                <a:lnTo>
                  <a:pt x="1402" y="7080"/>
                </a:lnTo>
                <a:lnTo>
                  <a:pt x="982" y="6379"/>
                </a:lnTo>
                <a:close/>
                <a:moveTo>
                  <a:pt x="631" y="7080"/>
                </a:moveTo>
                <a:lnTo>
                  <a:pt x="842" y="7500"/>
                </a:lnTo>
                <a:lnTo>
                  <a:pt x="1122" y="7851"/>
                </a:lnTo>
                <a:lnTo>
                  <a:pt x="1402" y="8201"/>
                </a:lnTo>
                <a:lnTo>
                  <a:pt x="1753" y="8481"/>
                </a:lnTo>
                <a:lnTo>
                  <a:pt x="2173" y="8762"/>
                </a:lnTo>
                <a:lnTo>
                  <a:pt x="2173" y="8762"/>
                </a:lnTo>
                <a:lnTo>
                  <a:pt x="1823" y="8481"/>
                </a:lnTo>
                <a:lnTo>
                  <a:pt x="1473" y="8201"/>
                </a:lnTo>
                <a:lnTo>
                  <a:pt x="1192" y="7851"/>
                </a:lnTo>
                <a:lnTo>
                  <a:pt x="912" y="7500"/>
                </a:lnTo>
                <a:lnTo>
                  <a:pt x="631" y="7080"/>
                </a:lnTo>
                <a:close/>
                <a:moveTo>
                  <a:pt x="2524" y="8271"/>
                </a:moveTo>
                <a:lnTo>
                  <a:pt x="3225" y="8692"/>
                </a:lnTo>
                <a:lnTo>
                  <a:pt x="3996" y="8902"/>
                </a:lnTo>
                <a:lnTo>
                  <a:pt x="3225" y="8622"/>
                </a:lnTo>
                <a:lnTo>
                  <a:pt x="2524" y="8271"/>
                </a:lnTo>
                <a:close/>
                <a:moveTo>
                  <a:pt x="8061" y="7640"/>
                </a:moveTo>
                <a:lnTo>
                  <a:pt x="7780" y="7710"/>
                </a:lnTo>
                <a:lnTo>
                  <a:pt x="7150" y="8271"/>
                </a:lnTo>
                <a:lnTo>
                  <a:pt x="6449" y="8622"/>
                </a:lnTo>
                <a:lnTo>
                  <a:pt x="5678" y="8902"/>
                </a:lnTo>
                <a:lnTo>
                  <a:pt x="5678" y="8902"/>
                </a:lnTo>
                <a:lnTo>
                  <a:pt x="6449" y="8692"/>
                </a:lnTo>
                <a:lnTo>
                  <a:pt x="7150" y="8341"/>
                </a:lnTo>
                <a:lnTo>
                  <a:pt x="7780" y="7781"/>
                </a:lnTo>
                <a:lnTo>
                  <a:pt x="7921" y="7710"/>
                </a:lnTo>
                <a:lnTo>
                  <a:pt x="8131" y="7710"/>
                </a:lnTo>
                <a:lnTo>
                  <a:pt x="8201" y="7781"/>
                </a:lnTo>
                <a:lnTo>
                  <a:pt x="8271" y="7851"/>
                </a:lnTo>
                <a:lnTo>
                  <a:pt x="8271" y="7991"/>
                </a:lnTo>
                <a:lnTo>
                  <a:pt x="8271" y="8061"/>
                </a:lnTo>
                <a:lnTo>
                  <a:pt x="8201" y="8201"/>
                </a:lnTo>
                <a:lnTo>
                  <a:pt x="7851" y="8481"/>
                </a:lnTo>
                <a:lnTo>
                  <a:pt x="7500" y="8762"/>
                </a:lnTo>
                <a:lnTo>
                  <a:pt x="7080" y="9042"/>
                </a:lnTo>
                <a:lnTo>
                  <a:pt x="7080" y="9042"/>
                </a:lnTo>
                <a:lnTo>
                  <a:pt x="7500" y="8832"/>
                </a:lnTo>
                <a:lnTo>
                  <a:pt x="7921" y="8551"/>
                </a:lnTo>
                <a:lnTo>
                  <a:pt x="8271" y="8201"/>
                </a:lnTo>
                <a:lnTo>
                  <a:pt x="8341" y="8131"/>
                </a:lnTo>
                <a:lnTo>
                  <a:pt x="8341" y="7991"/>
                </a:lnTo>
                <a:lnTo>
                  <a:pt x="8341" y="7851"/>
                </a:lnTo>
                <a:lnTo>
                  <a:pt x="8271" y="7710"/>
                </a:lnTo>
                <a:lnTo>
                  <a:pt x="8131" y="7640"/>
                </a:lnTo>
                <a:close/>
                <a:moveTo>
                  <a:pt x="7080" y="9042"/>
                </a:moveTo>
                <a:lnTo>
                  <a:pt x="6659" y="9182"/>
                </a:lnTo>
                <a:lnTo>
                  <a:pt x="6239" y="9393"/>
                </a:lnTo>
                <a:lnTo>
                  <a:pt x="6239" y="9393"/>
                </a:lnTo>
                <a:lnTo>
                  <a:pt x="6659" y="9252"/>
                </a:lnTo>
                <a:lnTo>
                  <a:pt x="7080" y="9042"/>
                </a:lnTo>
                <a:close/>
                <a:moveTo>
                  <a:pt x="2173" y="8762"/>
                </a:moveTo>
                <a:lnTo>
                  <a:pt x="2524" y="9042"/>
                </a:lnTo>
                <a:lnTo>
                  <a:pt x="2944" y="9252"/>
                </a:lnTo>
                <a:lnTo>
                  <a:pt x="3435" y="9393"/>
                </a:lnTo>
                <a:lnTo>
                  <a:pt x="3014" y="9182"/>
                </a:lnTo>
                <a:lnTo>
                  <a:pt x="2594" y="8972"/>
                </a:lnTo>
                <a:lnTo>
                  <a:pt x="2173" y="8762"/>
                </a:lnTo>
                <a:close/>
                <a:moveTo>
                  <a:pt x="3435" y="9393"/>
                </a:moveTo>
                <a:lnTo>
                  <a:pt x="3856" y="9533"/>
                </a:lnTo>
                <a:lnTo>
                  <a:pt x="4346" y="9603"/>
                </a:lnTo>
                <a:lnTo>
                  <a:pt x="4837" y="9603"/>
                </a:lnTo>
                <a:lnTo>
                  <a:pt x="4346" y="9533"/>
                </a:lnTo>
                <a:lnTo>
                  <a:pt x="3856" y="9463"/>
                </a:lnTo>
                <a:lnTo>
                  <a:pt x="3435" y="9393"/>
                </a:lnTo>
                <a:close/>
                <a:moveTo>
                  <a:pt x="6239" y="9393"/>
                </a:moveTo>
                <a:lnTo>
                  <a:pt x="5748" y="9463"/>
                </a:lnTo>
                <a:lnTo>
                  <a:pt x="5327" y="9533"/>
                </a:lnTo>
                <a:lnTo>
                  <a:pt x="4837" y="9603"/>
                </a:lnTo>
                <a:lnTo>
                  <a:pt x="5327" y="9603"/>
                </a:lnTo>
                <a:lnTo>
                  <a:pt x="5818" y="9533"/>
                </a:lnTo>
                <a:lnTo>
                  <a:pt x="6239" y="9393"/>
                </a:lnTo>
                <a:close/>
              </a:path>
            </a:pathLst>
          </a:custGeom>
          <a:solidFill>
            <a:srgbClr val="001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6"/>
          <p:cNvSpPr/>
          <p:nvPr/>
        </p:nvSpPr>
        <p:spPr>
          <a:xfrm>
            <a:off x="3529909" y="1667096"/>
            <a:ext cx="57317" cy="102806"/>
          </a:xfrm>
          <a:custGeom>
            <a:rect b="b" l="l" r="r" t="t"/>
            <a:pathLst>
              <a:path extrusionOk="0" h="4276" w="2384">
                <a:moveTo>
                  <a:pt x="141" y="0"/>
                </a:moveTo>
                <a:lnTo>
                  <a:pt x="71" y="70"/>
                </a:lnTo>
                <a:lnTo>
                  <a:pt x="0" y="141"/>
                </a:lnTo>
                <a:lnTo>
                  <a:pt x="0" y="281"/>
                </a:lnTo>
                <a:lnTo>
                  <a:pt x="0" y="3084"/>
                </a:lnTo>
                <a:lnTo>
                  <a:pt x="71" y="3224"/>
                </a:lnTo>
                <a:lnTo>
                  <a:pt x="141" y="3295"/>
                </a:lnTo>
                <a:lnTo>
                  <a:pt x="2033" y="4206"/>
                </a:lnTo>
                <a:lnTo>
                  <a:pt x="2103" y="4276"/>
                </a:lnTo>
                <a:lnTo>
                  <a:pt x="2243" y="4206"/>
                </a:lnTo>
                <a:lnTo>
                  <a:pt x="2383" y="4136"/>
                </a:lnTo>
                <a:lnTo>
                  <a:pt x="2383" y="3995"/>
                </a:lnTo>
                <a:lnTo>
                  <a:pt x="2383" y="3855"/>
                </a:lnTo>
                <a:lnTo>
                  <a:pt x="2313" y="3785"/>
                </a:lnTo>
                <a:lnTo>
                  <a:pt x="2243" y="3715"/>
                </a:lnTo>
                <a:lnTo>
                  <a:pt x="561" y="2874"/>
                </a:lnTo>
                <a:lnTo>
                  <a:pt x="561" y="281"/>
                </a:lnTo>
                <a:lnTo>
                  <a:pt x="561" y="141"/>
                </a:lnTo>
                <a:lnTo>
                  <a:pt x="491" y="70"/>
                </a:lnTo>
                <a:lnTo>
                  <a:pt x="421" y="0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6"/>
          <p:cNvSpPr/>
          <p:nvPr/>
        </p:nvSpPr>
        <p:spPr>
          <a:xfrm>
            <a:off x="3529909" y="1667096"/>
            <a:ext cx="59000" cy="102806"/>
          </a:xfrm>
          <a:custGeom>
            <a:rect b="b" l="l" r="r" t="t"/>
            <a:pathLst>
              <a:path extrusionOk="0" h="4276" w="2454">
                <a:moveTo>
                  <a:pt x="141" y="0"/>
                </a:moveTo>
                <a:lnTo>
                  <a:pt x="71" y="70"/>
                </a:lnTo>
                <a:lnTo>
                  <a:pt x="281" y="0"/>
                </a:lnTo>
                <a:close/>
                <a:moveTo>
                  <a:pt x="281" y="0"/>
                </a:moveTo>
                <a:lnTo>
                  <a:pt x="491" y="70"/>
                </a:lnTo>
                <a:lnTo>
                  <a:pt x="421" y="0"/>
                </a:lnTo>
                <a:close/>
                <a:moveTo>
                  <a:pt x="71" y="70"/>
                </a:moveTo>
                <a:lnTo>
                  <a:pt x="0" y="141"/>
                </a:lnTo>
                <a:lnTo>
                  <a:pt x="0" y="281"/>
                </a:lnTo>
                <a:lnTo>
                  <a:pt x="71" y="70"/>
                </a:lnTo>
                <a:close/>
                <a:moveTo>
                  <a:pt x="491" y="70"/>
                </a:moveTo>
                <a:lnTo>
                  <a:pt x="561" y="281"/>
                </a:lnTo>
                <a:lnTo>
                  <a:pt x="561" y="141"/>
                </a:lnTo>
                <a:lnTo>
                  <a:pt x="491" y="70"/>
                </a:lnTo>
                <a:close/>
                <a:moveTo>
                  <a:pt x="0" y="3084"/>
                </a:moveTo>
                <a:lnTo>
                  <a:pt x="0" y="3224"/>
                </a:lnTo>
                <a:lnTo>
                  <a:pt x="141" y="3295"/>
                </a:lnTo>
                <a:lnTo>
                  <a:pt x="71" y="3224"/>
                </a:lnTo>
                <a:lnTo>
                  <a:pt x="0" y="3084"/>
                </a:lnTo>
                <a:close/>
                <a:moveTo>
                  <a:pt x="141" y="3295"/>
                </a:moveTo>
                <a:lnTo>
                  <a:pt x="1963" y="4276"/>
                </a:lnTo>
                <a:lnTo>
                  <a:pt x="2103" y="4276"/>
                </a:lnTo>
                <a:lnTo>
                  <a:pt x="2313" y="4206"/>
                </a:lnTo>
                <a:lnTo>
                  <a:pt x="2383" y="4136"/>
                </a:lnTo>
                <a:lnTo>
                  <a:pt x="2454" y="3995"/>
                </a:lnTo>
                <a:lnTo>
                  <a:pt x="2383" y="3855"/>
                </a:lnTo>
                <a:lnTo>
                  <a:pt x="2383" y="3785"/>
                </a:lnTo>
                <a:lnTo>
                  <a:pt x="2243" y="3715"/>
                </a:lnTo>
                <a:lnTo>
                  <a:pt x="2383" y="3925"/>
                </a:lnTo>
                <a:lnTo>
                  <a:pt x="2383" y="4065"/>
                </a:lnTo>
                <a:lnTo>
                  <a:pt x="2243" y="4206"/>
                </a:lnTo>
                <a:lnTo>
                  <a:pt x="2033" y="4206"/>
                </a:lnTo>
                <a:lnTo>
                  <a:pt x="141" y="3295"/>
                </a:lnTo>
                <a:close/>
              </a:path>
            </a:pathLst>
          </a:custGeom>
          <a:solidFill>
            <a:srgbClr val="001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6"/>
          <p:cNvSpPr/>
          <p:nvPr/>
        </p:nvSpPr>
        <p:spPr>
          <a:xfrm>
            <a:off x="5492052" y="1613999"/>
            <a:ext cx="234246" cy="235953"/>
          </a:xfrm>
          <a:custGeom>
            <a:rect b="b" l="l" r="r" t="t"/>
            <a:pathLst>
              <a:path extrusionOk="0" h="9814" w="9743">
                <a:moveTo>
                  <a:pt x="3364" y="3225"/>
                </a:moveTo>
                <a:lnTo>
                  <a:pt x="3294" y="3295"/>
                </a:lnTo>
                <a:lnTo>
                  <a:pt x="3224" y="3435"/>
                </a:lnTo>
                <a:lnTo>
                  <a:pt x="3224" y="3505"/>
                </a:lnTo>
                <a:lnTo>
                  <a:pt x="3224" y="3645"/>
                </a:lnTo>
                <a:lnTo>
                  <a:pt x="3294" y="3715"/>
                </a:lnTo>
                <a:lnTo>
                  <a:pt x="4486" y="4907"/>
                </a:lnTo>
                <a:lnTo>
                  <a:pt x="3294" y="6098"/>
                </a:lnTo>
                <a:lnTo>
                  <a:pt x="3224" y="6168"/>
                </a:lnTo>
                <a:lnTo>
                  <a:pt x="3224" y="6309"/>
                </a:lnTo>
                <a:lnTo>
                  <a:pt x="3224" y="6379"/>
                </a:lnTo>
                <a:lnTo>
                  <a:pt x="3294" y="6449"/>
                </a:lnTo>
                <a:lnTo>
                  <a:pt x="3364" y="6519"/>
                </a:lnTo>
                <a:lnTo>
                  <a:pt x="3504" y="6589"/>
                </a:lnTo>
                <a:lnTo>
                  <a:pt x="3575" y="6519"/>
                </a:lnTo>
                <a:lnTo>
                  <a:pt x="3715" y="6449"/>
                </a:lnTo>
                <a:lnTo>
                  <a:pt x="4906" y="5257"/>
                </a:lnTo>
                <a:lnTo>
                  <a:pt x="6028" y="6449"/>
                </a:lnTo>
                <a:lnTo>
                  <a:pt x="6168" y="6519"/>
                </a:lnTo>
                <a:lnTo>
                  <a:pt x="6238" y="6589"/>
                </a:lnTo>
                <a:lnTo>
                  <a:pt x="6378" y="6519"/>
                </a:lnTo>
                <a:lnTo>
                  <a:pt x="6448" y="6449"/>
                </a:lnTo>
                <a:lnTo>
                  <a:pt x="6518" y="6379"/>
                </a:lnTo>
                <a:lnTo>
                  <a:pt x="6518" y="6309"/>
                </a:lnTo>
                <a:lnTo>
                  <a:pt x="6518" y="6168"/>
                </a:lnTo>
                <a:lnTo>
                  <a:pt x="6448" y="6098"/>
                </a:lnTo>
                <a:lnTo>
                  <a:pt x="5257" y="4907"/>
                </a:lnTo>
                <a:lnTo>
                  <a:pt x="6448" y="3715"/>
                </a:lnTo>
                <a:lnTo>
                  <a:pt x="6518" y="3645"/>
                </a:lnTo>
                <a:lnTo>
                  <a:pt x="6518" y="3505"/>
                </a:lnTo>
                <a:lnTo>
                  <a:pt x="6518" y="3435"/>
                </a:lnTo>
                <a:lnTo>
                  <a:pt x="6448" y="3295"/>
                </a:lnTo>
                <a:lnTo>
                  <a:pt x="6378" y="3225"/>
                </a:lnTo>
                <a:lnTo>
                  <a:pt x="6168" y="3225"/>
                </a:lnTo>
                <a:lnTo>
                  <a:pt x="6028" y="3295"/>
                </a:lnTo>
                <a:lnTo>
                  <a:pt x="4906" y="4486"/>
                </a:lnTo>
                <a:lnTo>
                  <a:pt x="3715" y="3295"/>
                </a:lnTo>
                <a:lnTo>
                  <a:pt x="3575" y="3225"/>
                </a:lnTo>
                <a:close/>
                <a:moveTo>
                  <a:pt x="5327" y="561"/>
                </a:moveTo>
                <a:lnTo>
                  <a:pt x="5747" y="632"/>
                </a:lnTo>
                <a:lnTo>
                  <a:pt x="6168" y="772"/>
                </a:lnTo>
                <a:lnTo>
                  <a:pt x="6588" y="912"/>
                </a:lnTo>
                <a:lnTo>
                  <a:pt x="7289" y="1262"/>
                </a:lnTo>
                <a:lnTo>
                  <a:pt x="7920" y="1823"/>
                </a:lnTo>
                <a:lnTo>
                  <a:pt x="8481" y="2454"/>
                </a:lnTo>
                <a:lnTo>
                  <a:pt x="8901" y="3225"/>
                </a:lnTo>
                <a:lnTo>
                  <a:pt x="9041" y="3575"/>
                </a:lnTo>
                <a:lnTo>
                  <a:pt x="9112" y="3996"/>
                </a:lnTo>
                <a:lnTo>
                  <a:pt x="9182" y="4416"/>
                </a:lnTo>
                <a:lnTo>
                  <a:pt x="9182" y="4907"/>
                </a:lnTo>
                <a:lnTo>
                  <a:pt x="9182" y="5327"/>
                </a:lnTo>
                <a:lnTo>
                  <a:pt x="9112" y="5748"/>
                </a:lnTo>
                <a:lnTo>
                  <a:pt x="9041" y="6168"/>
                </a:lnTo>
                <a:lnTo>
                  <a:pt x="8901" y="6589"/>
                </a:lnTo>
                <a:lnTo>
                  <a:pt x="8481" y="7290"/>
                </a:lnTo>
                <a:lnTo>
                  <a:pt x="7920" y="7991"/>
                </a:lnTo>
                <a:lnTo>
                  <a:pt x="7289" y="8481"/>
                </a:lnTo>
                <a:lnTo>
                  <a:pt x="6588" y="8902"/>
                </a:lnTo>
                <a:lnTo>
                  <a:pt x="6168" y="9042"/>
                </a:lnTo>
                <a:lnTo>
                  <a:pt x="5747" y="9112"/>
                </a:lnTo>
                <a:lnTo>
                  <a:pt x="5327" y="9182"/>
                </a:lnTo>
                <a:lnTo>
                  <a:pt x="4906" y="9252"/>
                </a:lnTo>
                <a:lnTo>
                  <a:pt x="4416" y="9182"/>
                </a:lnTo>
                <a:lnTo>
                  <a:pt x="3995" y="9112"/>
                </a:lnTo>
                <a:lnTo>
                  <a:pt x="3575" y="9042"/>
                </a:lnTo>
                <a:lnTo>
                  <a:pt x="3154" y="8902"/>
                </a:lnTo>
                <a:lnTo>
                  <a:pt x="2453" y="8481"/>
                </a:lnTo>
                <a:lnTo>
                  <a:pt x="1822" y="7991"/>
                </a:lnTo>
                <a:lnTo>
                  <a:pt x="1262" y="7290"/>
                </a:lnTo>
                <a:lnTo>
                  <a:pt x="841" y="6589"/>
                </a:lnTo>
                <a:lnTo>
                  <a:pt x="701" y="6168"/>
                </a:lnTo>
                <a:lnTo>
                  <a:pt x="631" y="5748"/>
                </a:lnTo>
                <a:lnTo>
                  <a:pt x="561" y="5327"/>
                </a:lnTo>
                <a:lnTo>
                  <a:pt x="561" y="4907"/>
                </a:lnTo>
                <a:lnTo>
                  <a:pt x="561" y="4416"/>
                </a:lnTo>
                <a:lnTo>
                  <a:pt x="631" y="3996"/>
                </a:lnTo>
                <a:lnTo>
                  <a:pt x="701" y="3575"/>
                </a:lnTo>
                <a:lnTo>
                  <a:pt x="841" y="3225"/>
                </a:lnTo>
                <a:lnTo>
                  <a:pt x="1262" y="2454"/>
                </a:lnTo>
                <a:lnTo>
                  <a:pt x="1822" y="1823"/>
                </a:lnTo>
                <a:lnTo>
                  <a:pt x="2453" y="1262"/>
                </a:lnTo>
                <a:lnTo>
                  <a:pt x="3154" y="912"/>
                </a:lnTo>
                <a:lnTo>
                  <a:pt x="3575" y="772"/>
                </a:lnTo>
                <a:lnTo>
                  <a:pt x="3995" y="632"/>
                </a:lnTo>
                <a:lnTo>
                  <a:pt x="4416" y="561"/>
                </a:lnTo>
                <a:close/>
                <a:moveTo>
                  <a:pt x="4346" y="1"/>
                </a:moveTo>
                <a:lnTo>
                  <a:pt x="3855" y="71"/>
                </a:lnTo>
                <a:lnTo>
                  <a:pt x="3434" y="211"/>
                </a:lnTo>
                <a:lnTo>
                  <a:pt x="2944" y="351"/>
                </a:lnTo>
                <a:lnTo>
                  <a:pt x="2523" y="561"/>
                </a:lnTo>
                <a:lnTo>
                  <a:pt x="2103" y="842"/>
                </a:lnTo>
                <a:lnTo>
                  <a:pt x="1752" y="1122"/>
                </a:lnTo>
                <a:lnTo>
                  <a:pt x="1402" y="1402"/>
                </a:lnTo>
                <a:lnTo>
                  <a:pt x="1121" y="1753"/>
                </a:lnTo>
                <a:lnTo>
                  <a:pt x="841" y="2173"/>
                </a:lnTo>
                <a:lnTo>
                  <a:pt x="561" y="2594"/>
                </a:lnTo>
                <a:lnTo>
                  <a:pt x="350" y="3015"/>
                </a:lnTo>
                <a:lnTo>
                  <a:pt x="210" y="3435"/>
                </a:lnTo>
                <a:lnTo>
                  <a:pt x="70" y="3926"/>
                </a:lnTo>
                <a:lnTo>
                  <a:pt x="0" y="4416"/>
                </a:lnTo>
                <a:lnTo>
                  <a:pt x="0" y="4907"/>
                </a:lnTo>
                <a:lnTo>
                  <a:pt x="0" y="5398"/>
                </a:lnTo>
                <a:lnTo>
                  <a:pt x="70" y="5888"/>
                </a:lnTo>
                <a:lnTo>
                  <a:pt x="210" y="6379"/>
                </a:lnTo>
                <a:lnTo>
                  <a:pt x="350" y="6799"/>
                </a:lnTo>
                <a:lnTo>
                  <a:pt x="561" y="7220"/>
                </a:lnTo>
                <a:lnTo>
                  <a:pt x="841" y="7640"/>
                </a:lnTo>
                <a:lnTo>
                  <a:pt x="1121" y="7991"/>
                </a:lnTo>
                <a:lnTo>
                  <a:pt x="1402" y="8341"/>
                </a:lnTo>
                <a:lnTo>
                  <a:pt x="1752" y="8692"/>
                </a:lnTo>
                <a:lnTo>
                  <a:pt x="2103" y="8972"/>
                </a:lnTo>
                <a:lnTo>
                  <a:pt x="2523" y="9182"/>
                </a:lnTo>
                <a:lnTo>
                  <a:pt x="2944" y="9393"/>
                </a:lnTo>
                <a:lnTo>
                  <a:pt x="3434" y="9603"/>
                </a:lnTo>
                <a:lnTo>
                  <a:pt x="3855" y="9673"/>
                </a:lnTo>
                <a:lnTo>
                  <a:pt x="4346" y="9743"/>
                </a:lnTo>
                <a:lnTo>
                  <a:pt x="4906" y="9813"/>
                </a:lnTo>
                <a:lnTo>
                  <a:pt x="5397" y="9743"/>
                </a:lnTo>
                <a:lnTo>
                  <a:pt x="5887" y="9673"/>
                </a:lnTo>
                <a:lnTo>
                  <a:pt x="6308" y="9603"/>
                </a:lnTo>
                <a:lnTo>
                  <a:pt x="6799" y="9393"/>
                </a:lnTo>
                <a:lnTo>
                  <a:pt x="7219" y="9182"/>
                </a:lnTo>
                <a:lnTo>
                  <a:pt x="7640" y="8972"/>
                </a:lnTo>
                <a:lnTo>
                  <a:pt x="7990" y="8692"/>
                </a:lnTo>
                <a:lnTo>
                  <a:pt x="8341" y="8341"/>
                </a:lnTo>
                <a:lnTo>
                  <a:pt x="8621" y="7991"/>
                </a:lnTo>
                <a:lnTo>
                  <a:pt x="8971" y="7640"/>
                </a:lnTo>
                <a:lnTo>
                  <a:pt x="9182" y="7220"/>
                </a:lnTo>
                <a:lnTo>
                  <a:pt x="9392" y="6799"/>
                </a:lnTo>
                <a:lnTo>
                  <a:pt x="9532" y="6379"/>
                </a:lnTo>
                <a:lnTo>
                  <a:pt x="9672" y="5888"/>
                </a:lnTo>
                <a:lnTo>
                  <a:pt x="9742" y="5398"/>
                </a:lnTo>
                <a:lnTo>
                  <a:pt x="9742" y="4907"/>
                </a:lnTo>
                <a:lnTo>
                  <a:pt x="9742" y="4416"/>
                </a:lnTo>
                <a:lnTo>
                  <a:pt x="9672" y="3926"/>
                </a:lnTo>
                <a:lnTo>
                  <a:pt x="9532" y="3435"/>
                </a:lnTo>
                <a:lnTo>
                  <a:pt x="9392" y="3015"/>
                </a:lnTo>
                <a:lnTo>
                  <a:pt x="9182" y="2594"/>
                </a:lnTo>
                <a:lnTo>
                  <a:pt x="8971" y="2173"/>
                </a:lnTo>
                <a:lnTo>
                  <a:pt x="8621" y="1753"/>
                </a:lnTo>
                <a:lnTo>
                  <a:pt x="8341" y="1402"/>
                </a:lnTo>
                <a:lnTo>
                  <a:pt x="7990" y="1122"/>
                </a:lnTo>
                <a:lnTo>
                  <a:pt x="7640" y="842"/>
                </a:lnTo>
                <a:lnTo>
                  <a:pt x="7219" y="561"/>
                </a:lnTo>
                <a:lnTo>
                  <a:pt x="6799" y="351"/>
                </a:lnTo>
                <a:lnTo>
                  <a:pt x="6308" y="211"/>
                </a:lnTo>
                <a:lnTo>
                  <a:pt x="5887" y="71"/>
                </a:lnTo>
                <a:lnTo>
                  <a:pt x="5397" y="1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6"/>
          <p:cNvSpPr/>
          <p:nvPr/>
        </p:nvSpPr>
        <p:spPr>
          <a:xfrm>
            <a:off x="7565435" y="1614856"/>
            <a:ext cx="235929" cy="234246"/>
          </a:xfrm>
          <a:custGeom>
            <a:rect b="b" l="l" r="r" t="t"/>
            <a:pathLst>
              <a:path extrusionOk="0" h="9743" w="9813">
                <a:moveTo>
                  <a:pt x="4836" y="2734"/>
                </a:moveTo>
                <a:lnTo>
                  <a:pt x="4696" y="2804"/>
                </a:lnTo>
                <a:lnTo>
                  <a:pt x="4696" y="2944"/>
                </a:lnTo>
                <a:lnTo>
                  <a:pt x="4626" y="3014"/>
                </a:lnTo>
                <a:lnTo>
                  <a:pt x="4696" y="3155"/>
                </a:lnTo>
                <a:lnTo>
                  <a:pt x="4696" y="3225"/>
                </a:lnTo>
                <a:lnTo>
                  <a:pt x="6098" y="4556"/>
                </a:lnTo>
                <a:lnTo>
                  <a:pt x="3084" y="4556"/>
                </a:lnTo>
                <a:lnTo>
                  <a:pt x="2944" y="4626"/>
                </a:lnTo>
                <a:lnTo>
                  <a:pt x="2874" y="4697"/>
                </a:lnTo>
                <a:lnTo>
                  <a:pt x="2804" y="4767"/>
                </a:lnTo>
                <a:lnTo>
                  <a:pt x="2804" y="4837"/>
                </a:lnTo>
                <a:lnTo>
                  <a:pt x="2804" y="4977"/>
                </a:lnTo>
                <a:lnTo>
                  <a:pt x="2874" y="5047"/>
                </a:lnTo>
                <a:lnTo>
                  <a:pt x="2944" y="5117"/>
                </a:lnTo>
                <a:lnTo>
                  <a:pt x="6098" y="5117"/>
                </a:lnTo>
                <a:lnTo>
                  <a:pt x="4696" y="6519"/>
                </a:lnTo>
                <a:lnTo>
                  <a:pt x="4696" y="6589"/>
                </a:lnTo>
                <a:lnTo>
                  <a:pt x="4626" y="6729"/>
                </a:lnTo>
                <a:lnTo>
                  <a:pt x="4696" y="6799"/>
                </a:lnTo>
                <a:lnTo>
                  <a:pt x="4696" y="6939"/>
                </a:lnTo>
                <a:lnTo>
                  <a:pt x="4836" y="7009"/>
                </a:lnTo>
                <a:lnTo>
                  <a:pt x="5047" y="7009"/>
                </a:lnTo>
                <a:lnTo>
                  <a:pt x="5117" y="6939"/>
                </a:lnTo>
                <a:lnTo>
                  <a:pt x="6939" y="5047"/>
                </a:lnTo>
                <a:lnTo>
                  <a:pt x="7009" y="5047"/>
                </a:lnTo>
                <a:lnTo>
                  <a:pt x="7009" y="4977"/>
                </a:lnTo>
                <a:lnTo>
                  <a:pt x="7079" y="4837"/>
                </a:lnTo>
                <a:lnTo>
                  <a:pt x="7009" y="4767"/>
                </a:lnTo>
                <a:lnTo>
                  <a:pt x="7009" y="4697"/>
                </a:lnTo>
                <a:lnTo>
                  <a:pt x="6939" y="4697"/>
                </a:lnTo>
                <a:lnTo>
                  <a:pt x="5117" y="2804"/>
                </a:lnTo>
                <a:lnTo>
                  <a:pt x="5047" y="2734"/>
                </a:lnTo>
                <a:close/>
                <a:moveTo>
                  <a:pt x="5397" y="561"/>
                </a:moveTo>
                <a:lnTo>
                  <a:pt x="5818" y="631"/>
                </a:lnTo>
                <a:lnTo>
                  <a:pt x="6238" y="701"/>
                </a:lnTo>
                <a:lnTo>
                  <a:pt x="6589" y="842"/>
                </a:lnTo>
                <a:lnTo>
                  <a:pt x="7360" y="1262"/>
                </a:lnTo>
                <a:lnTo>
                  <a:pt x="7990" y="1823"/>
                </a:lnTo>
                <a:lnTo>
                  <a:pt x="8551" y="2454"/>
                </a:lnTo>
                <a:lnTo>
                  <a:pt x="8901" y="3155"/>
                </a:lnTo>
                <a:lnTo>
                  <a:pt x="9042" y="3575"/>
                </a:lnTo>
                <a:lnTo>
                  <a:pt x="9182" y="3996"/>
                </a:lnTo>
                <a:lnTo>
                  <a:pt x="9252" y="4416"/>
                </a:lnTo>
                <a:lnTo>
                  <a:pt x="9252" y="4837"/>
                </a:lnTo>
                <a:lnTo>
                  <a:pt x="9252" y="5327"/>
                </a:lnTo>
                <a:lnTo>
                  <a:pt x="9182" y="5748"/>
                </a:lnTo>
                <a:lnTo>
                  <a:pt x="9042" y="6168"/>
                </a:lnTo>
                <a:lnTo>
                  <a:pt x="8901" y="6589"/>
                </a:lnTo>
                <a:lnTo>
                  <a:pt x="8551" y="7290"/>
                </a:lnTo>
                <a:lnTo>
                  <a:pt x="7990" y="7921"/>
                </a:lnTo>
                <a:lnTo>
                  <a:pt x="7360" y="8481"/>
                </a:lnTo>
                <a:lnTo>
                  <a:pt x="6589" y="8902"/>
                </a:lnTo>
                <a:lnTo>
                  <a:pt x="6238" y="9042"/>
                </a:lnTo>
                <a:lnTo>
                  <a:pt x="5818" y="9112"/>
                </a:lnTo>
                <a:lnTo>
                  <a:pt x="5397" y="9182"/>
                </a:lnTo>
                <a:lnTo>
                  <a:pt x="4486" y="9182"/>
                </a:lnTo>
                <a:lnTo>
                  <a:pt x="4065" y="9112"/>
                </a:lnTo>
                <a:lnTo>
                  <a:pt x="3645" y="9042"/>
                </a:lnTo>
                <a:lnTo>
                  <a:pt x="3224" y="8902"/>
                </a:lnTo>
                <a:lnTo>
                  <a:pt x="2523" y="8481"/>
                </a:lnTo>
                <a:lnTo>
                  <a:pt x="1823" y="7921"/>
                </a:lnTo>
                <a:lnTo>
                  <a:pt x="1332" y="7290"/>
                </a:lnTo>
                <a:lnTo>
                  <a:pt x="911" y="6589"/>
                </a:lnTo>
                <a:lnTo>
                  <a:pt x="771" y="6168"/>
                </a:lnTo>
                <a:lnTo>
                  <a:pt x="701" y="5748"/>
                </a:lnTo>
                <a:lnTo>
                  <a:pt x="631" y="5327"/>
                </a:lnTo>
                <a:lnTo>
                  <a:pt x="561" y="4837"/>
                </a:lnTo>
                <a:lnTo>
                  <a:pt x="631" y="4416"/>
                </a:lnTo>
                <a:lnTo>
                  <a:pt x="701" y="3996"/>
                </a:lnTo>
                <a:lnTo>
                  <a:pt x="771" y="3575"/>
                </a:lnTo>
                <a:lnTo>
                  <a:pt x="911" y="3155"/>
                </a:lnTo>
                <a:lnTo>
                  <a:pt x="1332" y="2454"/>
                </a:lnTo>
                <a:lnTo>
                  <a:pt x="1823" y="1823"/>
                </a:lnTo>
                <a:lnTo>
                  <a:pt x="2523" y="1262"/>
                </a:lnTo>
                <a:lnTo>
                  <a:pt x="3224" y="842"/>
                </a:lnTo>
                <a:lnTo>
                  <a:pt x="3645" y="701"/>
                </a:lnTo>
                <a:lnTo>
                  <a:pt x="4065" y="631"/>
                </a:lnTo>
                <a:lnTo>
                  <a:pt x="4486" y="561"/>
                </a:lnTo>
                <a:close/>
                <a:moveTo>
                  <a:pt x="4416" y="1"/>
                </a:moveTo>
                <a:lnTo>
                  <a:pt x="3925" y="71"/>
                </a:lnTo>
                <a:lnTo>
                  <a:pt x="3435" y="211"/>
                </a:lnTo>
                <a:lnTo>
                  <a:pt x="3014" y="351"/>
                </a:lnTo>
                <a:lnTo>
                  <a:pt x="2593" y="561"/>
                </a:lnTo>
                <a:lnTo>
                  <a:pt x="2173" y="842"/>
                </a:lnTo>
                <a:lnTo>
                  <a:pt x="1823" y="1122"/>
                </a:lnTo>
                <a:lnTo>
                  <a:pt x="1472" y="1402"/>
                </a:lnTo>
                <a:lnTo>
                  <a:pt x="1122" y="1753"/>
                </a:lnTo>
                <a:lnTo>
                  <a:pt x="841" y="2103"/>
                </a:lnTo>
                <a:lnTo>
                  <a:pt x="631" y="2524"/>
                </a:lnTo>
                <a:lnTo>
                  <a:pt x="421" y="2944"/>
                </a:lnTo>
                <a:lnTo>
                  <a:pt x="210" y="3435"/>
                </a:lnTo>
                <a:lnTo>
                  <a:pt x="140" y="3855"/>
                </a:lnTo>
                <a:lnTo>
                  <a:pt x="70" y="4346"/>
                </a:lnTo>
                <a:lnTo>
                  <a:pt x="0" y="4837"/>
                </a:lnTo>
                <a:lnTo>
                  <a:pt x="70" y="5397"/>
                </a:lnTo>
                <a:lnTo>
                  <a:pt x="140" y="5888"/>
                </a:lnTo>
                <a:lnTo>
                  <a:pt x="210" y="6309"/>
                </a:lnTo>
                <a:lnTo>
                  <a:pt x="421" y="6799"/>
                </a:lnTo>
                <a:lnTo>
                  <a:pt x="631" y="7220"/>
                </a:lnTo>
                <a:lnTo>
                  <a:pt x="841" y="7640"/>
                </a:lnTo>
                <a:lnTo>
                  <a:pt x="1122" y="7991"/>
                </a:lnTo>
                <a:lnTo>
                  <a:pt x="1472" y="8341"/>
                </a:lnTo>
                <a:lnTo>
                  <a:pt x="1823" y="8621"/>
                </a:lnTo>
                <a:lnTo>
                  <a:pt x="2173" y="8902"/>
                </a:lnTo>
                <a:lnTo>
                  <a:pt x="2593" y="9182"/>
                </a:lnTo>
                <a:lnTo>
                  <a:pt x="3014" y="9392"/>
                </a:lnTo>
                <a:lnTo>
                  <a:pt x="3435" y="9533"/>
                </a:lnTo>
                <a:lnTo>
                  <a:pt x="3925" y="9673"/>
                </a:lnTo>
                <a:lnTo>
                  <a:pt x="4416" y="9743"/>
                </a:lnTo>
                <a:lnTo>
                  <a:pt x="5397" y="9743"/>
                </a:lnTo>
                <a:lnTo>
                  <a:pt x="5888" y="9673"/>
                </a:lnTo>
                <a:lnTo>
                  <a:pt x="6378" y="9533"/>
                </a:lnTo>
                <a:lnTo>
                  <a:pt x="6799" y="9392"/>
                </a:lnTo>
                <a:lnTo>
                  <a:pt x="7289" y="9182"/>
                </a:lnTo>
                <a:lnTo>
                  <a:pt x="7640" y="8902"/>
                </a:lnTo>
                <a:lnTo>
                  <a:pt x="8060" y="8621"/>
                </a:lnTo>
                <a:lnTo>
                  <a:pt x="8411" y="8341"/>
                </a:lnTo>
                <a:lnTo>
                  <a:pt x="8691" y="7991"/>
                </a:lnTo>
                <a:lnTo>
                  <a:pt x="8972" y="7640"/>
                </a:lnTo>
                <a:lnTo>
                  <a:pt x="9252" y="7220"/>
                </a:lnTo>
                <a:lnTo>
                  <a:pt x="9462" y="6799"/>
                </a:lnTo>
                <a:lnTo>
                  <a:pt x="9602" y="6309"/>
                </a:lnTo>
                <a:lnTo>
                  <a:pt x="9743" y="5888"/>
                </a:lnTo>
                <a:lnTo>
                  <a:pt x="9813" y="5397"/>
                </a:lnTo>
                <a:lnTo>
                  <a:pt x="9813" y="4837"/>
                </a:lnTo>
                <a:lnTo>
                  <a:pt x="9813" y="4346"/>
                </a:lnTo>
                <a:lnTo>
                  <a:pt x="9743" y="3855"/>
                </a:lnTo>
                <a:lnTo>
                  <a:pt x="9602" y="3435"/>
                </a:lnTo>
                <a:lnTo>
                  <a:pt x="9462" y="2944"/>
                </a:lnTo>
                <a:lnTo>
                  <a:pt x="9252" y="2524"/>
                </a:lnTo>
                <a:lnTo>
                  <a:pt x="8972" y="2103"/>
                </a:lnTo>
                <a:lnTo>
                  <a:pt x="8691" y="1753"/>
                </a:lnTo>
                <a:lnTo>
                  <a:pt x="8411" y="1402"/>
                </a:lnTo>
                <a:lnTo>
                  <a:pt x="8060" y="1122"/>
                </a:lnTo>
                <a:lnTo>
                  <a:pt x="7640" y="842"/>
                </a:lnTo>
                <a:lnTo>
                  <a:pt x="7289" y="561"/>
                </a:lnTo>
                <a:lnTo>
                  <a:pt x="6799" y="351"/>
                </a:lnTo>
                <a:lnTo>
                  <a:pt x="6378" y="211"/>
                </a:lnTo>
                <a:lnTo>
                  <a:pt x="5888" y="71"/>
                </a:lnTo>
                <a:lnTo>
                  <a:pt x="5397" y="1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2" name="Google Shape;20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/Process ">
  <p:cSld name="TITLE_AND_BODY_1_1_1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/>
          <p:nvPr>
            <p:ph idx="1" type="body"/>
          </p:nvPr>
        </p:nvSpPr>
        <p:spPr>
          <a:xfrm>
            <a:off x="1686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5" name="Google Shape;205;p17"/>
          <p:cNvSpPr txBox="1"/>
          <p:nvPr>
            <p:ph idx="2" type="body"/>
          </p:nvPr>
        </p:nvSpPr>
        <p:spPr>
          <a:xfrm>
            <a:off x="24546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6" name="Google Shape;206;p17"/>
          <p:cNvSpPr txBox="1"/>
          <p:nvPr>
            <p:ph idx="3" type="body"/>
          </p:nvPr>
        </p:nvSpPr>
        <p:spPr>
          <a:xfrm>
            <a:off x="47787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7" name="Google Shape;207;p17"/>
          <p:cNvSpPr txBox="1"/>
          <p:nvPr>
            <p:ph idx="4" type="body"/>
          </p:nvPr>
        </p:nvSpPr>
        <p:spPr>
          <a:xfrm>
            <a:off x="71028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8" name="Google Shape;208;p17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9" name="Google Shape;209;p17"/>
          <p:cNvSpPr txBox="1"/>
          <p:nvPr>
            <p:ph idx="5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210" name="Google Shape;210;p17"/>
          <p:cNvGrpSpPr/>
          <p:nvPr/>
        </p:nvGrpSpPr>
        <p:grpSpPr>
          <a:xfrm>
            <a:off x="4572000" y="1685948"/>
            <a:ext cx="2286000" cy="3457661"/>
            <a:chOff x="0" y="2415802"/>
            <a:chExt cx="2286000" cy="2727723"/>
          </a:xfrm>
        </p:grpSpPr>
        <p:grpSp>
          <p:nvGrpSpPr>
            <p:cNvPr id="211" name="Google Shape;211;p17"/>
            <p:cNvGrpSpPr/>
            <p:nvPr/>
          </p:nvGrpSpPr>
          <p:grpSpPr>
            <a:xfrm>
              <a:off x="0" y="2415802"/>
              <a:ext cx="2286000" cy="2727723"/>
              <a:chOff x="0" y="2415802"/>
              <a:chExt cx="2286000" cy="2727723"/>
            </a:xfrm>
          </p:grpSpPr>
          <p:sp>
            <p:nvSpPr>
              <p:cNvPr id="212" name="Google Shape;212;p17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C5E9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7"/>
              <p:cNvSpPr/>
              <p:nvPr/>
            </p:nvSpPr>
            <p:spPr>
              <a:xfrm>
                <a:off x="0" y="2415802"/>
                <a:ext cx="2286000" cy="53700"/>
              </a:xfrm>
              <a:prstGeom prst="rect">
                <a:avLst/>
              </a:prstGeom>
              <a:solidFill>
                <a:srgbClr val="C5E9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14" name="Google Shape;214;p17"/>
            <p:cNvCxnSpPr>
              <a:stCxn id="215" idx="1"/>
            </p:cNvCxnSpPr>
            <p:nvPr/>
          </p:nvCxnSpPr>
          <p:spPr>
            <a:xfrm>
              <a:off x="2286000" y="2442652"/>
              <a:ext cx="0" cy="26904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216" name="Google Shape;216;p17"/>
          <p:cNvGrpSpPr/>
          <p:nvPr/>
        </p:nvGrpSpPr>
        <p:grpSpPr>
          <a:xfrm>
            <a:off x="2286000" y="1685948"/>
            <a:ext cx="2286000" cy="3457661"/>
            <a:chOff x="0" y="2415802"/>
            <a:chExt cx="2286000" cy="2727723"/>
          </a:xfrm>
        </p:grpSpPr>
        <p:grpSp>
          <p:nvGrpSpPr>
            <p:cNvPr id="217" name="Google Shape;217;p17"/>
            <p:cNvGrpSpPr/>
            <p:nvPr/>
          </p:nvGrpSpPr>
          <p:grpSpPr>
            <a:xfrm>
              <a:off x="0" y="2415802"/>
              <a:ext cx="2286000" cy="2727723"/>
              <a:chOff x="0" y="2415802"/>
              <a:chExt cx="2286000" cy="2727723"/>
            </a:xfrm>
          </p:grpSpPr>
          <p:sp>
            <p:nvSpPr>
              <p:cNvPr id="218" name="Google Shape;218;p17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79CCAC">
                  <a:alpha val="324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>
                <a:off x="0" y="2415802"/>
                <a:ext cx="2286000" cy="53700"/>
              </a:xfrm>
              <a:prstGeom prst="rect">
                <a:avLst/>
              </a:prstGeom>
              <a:solidFill>
                <a:srgbClr val="79CCAC">
                  <a:alpha val="324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20" name="Google Shape;220;p17"/>
            <p:cNvCxnSpPr>
              <a:stCxn id="219" idx="3"/>
            </p:cNvCxnSpPr>
            <p:nvPr/>
          </p:nvCxnSpPr>
          <p:spPr>
            <a:xfrm>
              <a:off x="2286000" y="2442652"/>
              <a:ext cx="0" cy="2690400"/>
            </a:xfrm>
            <a:prstGeom prst="straightConnector1">
              <a:avLst/>
            </a:prstGeom>
            <a:noFill/>
            <a:ln cap="flat" cmpd="sng" w="9525">
              <a:solidFill>
                <a:srgbClr val="83E3D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221" name="Google Shape;221;p17"/>
          <p:cNvGrpSpPr/>
          <p:nvPr/>
        </p:nvGrpSpPr>
        <p:grpSpPr>
          <a:xfrm>
            <a:off x="0" y="1685948"/>
            <a:ext cx="2286000" cy="3457661"/>
            <a:chOff x="0" y="2415802"/>
            <a:chExt cx="2286000" cy="2727723"/>
          </a:xfrm>
        </p:grpSpPr>
        <p:grpSp>
          <p:nvGrpSpPr>
            <p:cNvPr id="222" name="Google Shape;222;p17"/>
            <p:cNvGrpSpPr/>
            <p:nvPr/>
          </p:nvGrpSpPr>
          <p:grpSpPr>
            <a:xfrm>
              <a:off x="0" y="2415802"/>
              <a:ext cx="2286000" cy="2727723"/>
              <a:chOff x="0" y="2415802"/>
              <a:chExt cx="2286000" cy="2727723"/>
            </a:xfrm>
          </p:grpSpPr>
          <p:sp>
            <p:nvSpPr>
              <p:cNvPr id="223" name="Google Shape;223;p17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EDF8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17"/>
              <p:cNvSpPr/>
              <p:nvPr/>
            </p:nvSpPr>
            <p:spPr>
              <a:xfrm>
                <a:off x="0" y="2415802"/>
                <a:ext cx="2286000" cy="53700"/>
              </a:xfrm>
              <a:prstGeom prst="rect">
                <a:avLst/>
              </a:prstGeom>
              <a:solidFill>
                <a:srgbClr val="EDF8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25" name="Google Shape;225;p17"/>
            <p:cNvCxnSpPr>
              <a:stCxn id="224" idx="3"/>
            </p:cNvCxnSpPr>
            <p:nvPr/>
          </p:nvCxnSpPr>
          <p:spPr>
            <a:xfrm>
              <a:off x="2286000" y="2442652"/>
              <a:ext cx="0" cy="2690400"/>
            </a:xfrm>
            <a:prstGeom prst="straightConnector1">
              <a:avLst/>
            </a:prstGeom>
            <a:noFill/>
            <a:ln cap="flat" cmpd="sng" w="9525">
              <a:solidFill>
                <a:srgbClr val="83E3D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226" name="Google Shape;226;p17"/>
          <p:cNvGrpSpPr/>
          <p:nvPr/>
        </p:nvGrpSpPr>
        <p:grpSpPr>
          <a:xfrm>
            <a:off x="6858000" y="1685948"/>
            <a:ext cx="2286000" cy="3457661"/>
            <a:chOff x="0" y="2415802"/>
            <a:chExt cx="2286000" cy="2727723"/>
          </a:xfrm>
        </p:grpSpPr>
        <p:sp>
          <p:nvSpPr>
            <p:cNvPr id="227" name="Google Shape;227;p17"/>
            <p:cNvSpPr/>
            <p:nvPr/>
          </p:nvSpPr>
          <p:spPr>
            <a:xfrm>
              <a:off x="0" y="2823925"/>
              <a:ext cx="2286000" cy="2319600"/>
            </a:xfrm>
            <a:prstGeom prst="rect">
              <a:avLst/>
            </a:prstGeom>
            <a:solidFill>
              <a:srgbClr val="79CCAC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0" y="2415802"/>
              <a:ext cx="2286000" cy="53700"/>
            </a:xfrm>
            <a:prstGeom prst="rect">
              <a:avLst/>
            </a:prstGeom>
            <a:solidFill>
              <a:srgbClr val="97D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" name="Google Shape;228;p17"/>
          <p:cNvSpPr txBox="1"/>
          <p:nvPr>
            <p:ph idx="6" type="body"/>
          </p:nvPr>
        </p:nvSpPr>
        <p:spPr>
          <a:xfrm>
            <a:off x="168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29" name="Google Shape;229;p17"/>
          <p:cNvSpPr txBox="1"/>
          <p:nvPr>
            <p:ph idx="7" type="body"/>
          </p:nvPr>
        </p:nvSpPr>
        <p:spPr>
          <a:xfrm>
            <a:off x="2454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30" name="Google Shape;230;p17"/>
          <p:cNvSpPr txBox="1"/>
          <p:nvPr>
            <p:ph idx="8" type="body"/>
          </p:nvPr>
        </p:nvSpPr>
        <p:spPr>
          <a:xfrm>
            <a:off x="4740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31" name="Google Shape;231;p17"/>
          <p:cNvSpPr txBox="1"/>
          <p:nvPr>
            <p:ph idx="9" type="body"/>
          </p:nvPr>
        </p:nvSpPr>
        <p:spPr>
          <a:xfrm>
            <a:off x="7026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32" name="Google Shape;232;p17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434343"/>
                </a:solidFill>
              </a:defRPr>
            </a:lvl1pPr>
            <a:lvl2pPr lvl="1">
              <a:buNone/>
              <a:defRPr>
                <a:solidFill>
                  <a:srgbClr val="434343"/>
                </a:solidFill>
              </a:defRPr>
            </a:lvl2pPr>
            <a:lvl3pPr lvl="2">
              <a:buNone/>
              <a:defRPr>
                <a:solidFill>
                  <a:srgbClr val="434343"/>
                </a:solidFill>
              </a:defRPr>
            </a:lvl3pPr>
            <a:lvl4pPr lvl="3">
              <a:buNone/>
              <a:defRPr>
                <a:solidFill>
                  <a:srgbClr val="434343"/>
                </a:solidFill>
              </a:defRPr>
            </a:lvl4pPr>
            <a:lvl5pPr lvl="4">
              <a:buNone/>
              <a:defRPr>
                <a:solidFill>
                  <a:srgbClr val="434343"/>
                </a:solidFill>
              </a:defRPr>
            </a:lvl5pPr>
            <a:lvl6pPr lvl="5">
              <a:buNone/>
              <a:defRPr>
                <a:solidFill>
                  <a:srgbClr val="434343"/>
                </a:solidFill>
              </a:defRPr>
            </a:lvl6pPr>
            <a:lvl7pPr lvl="6">
              <a:buNone/>
              <a:defRPr>
                <a:solidFill>
                  <a:srgbClr val="434343"/>
                </a:solidFill>
              </a:defRPr>
            </a:lvl7pPr>
            <a:lvl8pPr lvl="7">
              <a:buNone/>
              <a:defRPr>
                <a:solidFill>
                  <a:srgbClr val="434343"/>
                </a:solidFill>
              </a:defRPr>
            </a:lvl8pPr>
            <a:lvl9pPr lvl="8">
              <a:buNone/>
              <a:defRPr>
                <a:solidFill>
                  <a:srgbClr val="43434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/Process  1">
  <p:cSld name="TITLE_AND_BODY_1_1_1_1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5" name="Google Shape;235;p18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236" name="Google Shape;236;p18"/>
          <p:cNvGrpSpPr/>
          <p:nvPr/>
        </p:nvGrpSpPr>
        <p:grpSpPr>
          <a:xfrm>
            <a:off x="590714" y="1526148"/>
            <a:ext cx="7831591" cy="393606"/>
            <a:chOff x="457200" y="1526100"/>
            <a:chExt cx="7964600" cy="393606"/>
          </a:xfrm>
        </p:grpSpPr>
        <p:sp>
          <p:nvSpPr>
            <p:cNvPr id="237" name="Google Shape;237;p18"/>
            <p:cNvSpPr/>
            <p:nvPr/>
          </p:nvSpPr>
          <p:spPr>
            <a:xfrm>
              <a:off x="457200" y="1526100"/>
              <a:ext cx="1413072" cy="393606"/>
            </a:xfrm>
            <a:prstGeom prst="flowChartTerminator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1460150" y="1526100"/>
              <a:ext cx="6537600" cy="39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7743500" y="1526100"/>
              <a:ext cx="678300" cy="393600"/>
            </a:xfrm>
            <a:prstGeom prst="homePlat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18"/>
          <p:cNvGrpSpPr/>
          <p:nvPr/>
        </p:nvGrpSpPr>
        <p:grpSpPr>
          <a:xfrm>
            <a:off x="2230669" y="2006410"/>
            <a:ext cx="6191207" cy="393607"/>
            <a:chOff x="2107363" y="2006563"/>
            <a:chExt cx="6313693" cy="393607"/>
          </a:xfrm>
        </p:grpSpPr>
        <p:sp>
          <p:nvSpPr>
            <p:cNvPr id="241" name="Google Shape;241;p18"/>
            <p:cNvSpPr/>
            <p:nvPr/>
          </p:nvSpPr>
          <p:spPr>
            <a:xfrm>
              <a:off x="2830726" y="2006570"/>
              <a:ext cx="5249700" cy="393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7876256" y="2006570"/>
              <a:ext cx="544800" cy="393600"/>
            </a:xfrm>
            <a:prstGeom prst="homePlate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2107363" y="2006563"/>
              <a:ext cx="1413072" cy="393606"/>
            </a:xfrm>
            <a:prstGeom prst="flowChartTerminator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" name="Google Shape;244;p18"/>
          <p:cNvGrpSpPr/>
          <p:nvPr/>
        </p:nvGrpSpPr>
        <p:grpSpPr>
          <a:xfrm>
            <a:off x="3978910" y="2487200"/>
            <a:ext cx="4443007" cy="393616"/>
            <a:chOff x="3883413" y="2487038"/>
            <a:chExt cx="4528598" cy="393616"/>
          </a:xfrm>
        </p:grpSpPr>
        <p:sp>
          <p:nvSpPr>
            <p:cNvPr id="245" name="Google Shape;245;p18"/>
            <p:cNvSpPr/>
            <p:nvPr/>
          </p:nvSpPr>
          <p:spPr>
            <a:xfrm>
              <a:off x="4369369" y="2487053"/>
              <a:ext cx="3796500" cy="393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8018110" y="2487053"/>
              <a:ext cx="393900" cy="393600"/>
            </a:xfrm>
            <a:prstGeom prst="homePlat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3883413" y="2487038"/>
              <a:ext cx="1413072" cy="393606"/>
            </a:xfrm>
            <a:prstGeom prst="flowChartTerminator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Google Shape;248;p18"/>
          <p:cNvGrpSpPr/>
          <p:nvPr/>
        </p:nvGrpSpPr>
        <p:grpSpPr>
          <a:xfrm>
            <a:off x="5718708" y="2964095"/>
            <a:ext cx="2702694" cy="393616"/>
            <a:chOff x="5647815" y="2983038"/>
            <a:chExt cx="2773985" cy="393616"/>
          </a:xfrm>
        </p:grpSpPr>
        <p:sp>
          <p:nvSpPr>
            <p:cNvPr id="249" name="Google Shape;249;p18"/>
            <p:cNvSpPr/>
            <p:nvPr/>
          </p:nvSpPr>
          <p:spPr>
            <a:xfrm>
              <a:off x="5915237" y="2983050"/>
              <a:ext cx="2260500" cy="393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8027900" y="2983053"/>
              <a:ext cx="393900" cy="393600"/>
            </a:xfrm>
            <a:prstGeom prst="homePlat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5647815" y="2983038"/>
              <a:ext cx="1413072" cy="393606"/>
            </a:xfrm>
            <a:prstGeom prst="flowChartTerminator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Google Shape;252;p18"/>
          <p:cNvSpPr txBox="1"/>
          <p:nvPr/>
        </p:nvSpPr>
        <p:spPr>
          <a:xfrm>
            <a:off x="672375" y="1526100"/>
            <a:ext cx="116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Step 1</a:t>
            </a:r>
            <a:endParaRPr b="1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3" name="Google Shape;253;p18"/>
          <p:cNvSpPr txBox="1"/>
          <p:nvPr/>
        </p:nvSpPr>
        <p:spPr>
          <a:xfrm>
            <a:off x="2303325" y="2006575"/>
            <a:ext cx="116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Step 2</a:t>
            </a:r>
            <a:endParaRPr b="1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4019750" y="2487050"/>
            <a:ext cx="124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Step 3</a:t>
            </a:r>
            <a:endParaRPr b="1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5" name="Google Shape;255;p18"/>
          <p:cNvSpPr txBox="1"/>
          <p:nvPr/>
        </p:nvSpPr>
        <p:spPr>
          <a:xfrm>
            <a:off x="5752250" y="2967525"/>
            <a:ext cx="124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Step 4</a:t>
            </a:r>
            <a:endParaRPr b="1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6" name="Google Shape;256;p18"/>
          <p:cNvSpPr txBox="1"/>
          <p:nvPr>
            <p:ph idx="2" type="body"/>
          </p:nvPr>
        </p:nvSpPr>
        <p:spPr>
          <a:xfrm>
            <a:off x="485475" y="2053800"/>
            <a:ext cx="1573800" cy="15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10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10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0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57" name="Google Shape;257;p18"/>
          <p:cNvSpPr txBox="1"/>
          <p:nvPr>
            <p:ph idx="3" type="body"/>
          </p:nvPr>
        </p:nvSpPr>
        <p:spPr>
          <a:xfrm>
            <a:off x="2197948" y="2511000"/>
            <a:ext cx="1573800" cy="15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10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10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0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58" name="Google Shape;258;p18"/>
          <p:cNvSpPr txBox="1"/>
          <p:nvPr>
            <p:ph idx="4" type="body"/>
          </p:nvPr>
        </p:nvSpPr>
        <p:spPr>
          <a:xfrm>
            <a:off x="3912189" y="2968200"/>
            <a:ext cx="1573800" cy="15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10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10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0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59" name="Google Shape;259;p18"/>
          <p:cNvSpPr txBox="1"/>
          <p:nvPr>
            <p:ph idx="5" type="body"/>
          </p:nvPr>
        </p:nvSpPr>
        <p:spPr>
          <a:xfrm>
            <a:off x="5626450" y="3425400"/>
            <a:ext cx="1573800" cy="15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10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10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0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60" name="Google Shape;260;p18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1" name="Google Shape;26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-DividerSlide">
  <p:cSld name="MAIN_POINT">
    <p:bg>
      <p:bgPr>
        <a:solidFill>
          <a:schemeClr val="dk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/>
          <p:nvPr>
            <p:ph type="title"/>
          </p:nvPr>
        </p:nvSpPr>
        <p:spPr>
          <a:xfrm>
            <a:off x="329150" y="330000"/>
            <a:ext cx="42825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b="1" sz="5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4" name="Google Shape;264;p19"/>
          <p:cNvSpPr txBox="1"/>
          <p:nvPr>
            <p:ph idx="1" type="body"/>
          </p:nvPr>
        </p:nvSpPr>
        <p:spPr>
          <a:xfrm>
            <a:off x="5964200" y="2056950"/>
            <a:ext cx="3116700" cy="32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15938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500"/>
              <a:buFont typeface="DM Serif Display"/>
              <a:buChar char="●"/>
              <a:defRPr sz="215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b="1"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b="1"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b="1"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b="1"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b="1"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b="1"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b="1"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b="1" sz="900"/>
            </a:lvl9pPr>
          </a:lstStyle>
          <a:p/>
        </p:txBody>
      </p:sp>
      <p:pic>
        <p:nvPicPr>
          <p:cNvPr id="265" name="Google Shape;26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type="blank">
  <p:cSld name="BLANK">
    <p:bg>
      <p:bgPr>
        <a:solidFill>
          <a:schemeClr val="dk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6087" y="2200188"/>
            <a:ext cx="1951826" cy="74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-Content-1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87900" y="292625"/>
            <a:ext cx="85206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381000" y="869025"/>
            <a:ext cx="71475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2 categories">
  <p:cSld name="TITLE_AND_BODY_1_1_3_1_1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0" name="Google Shape;270;p21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71" name="Google Shape;271;p21"/>
          <p:cNvSpPr txBox="1"/>
          <p:nvPr>
            <p:ph idx="2" type="body"/>
          </p:nvPr>
        </p:nvSpPr>
        <p:spPr>
          <a:xfrm>
            <a:off x="4974025" y="1631025"/>
            <a:ext cx="36582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72" name="Google Shape;272;p21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3" name="Google Shape;273;p21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74" name="Google Shape;274;p21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5" name="Google Shape;275;p21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276" name="Google Shape;27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1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2 content  1">
  <p:cSld name="TITLE_AND_BODY_1_1_3_1_2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0" name="Google Shape;280;p22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81" name="Google Shape;281;p22"/>
          <p:cNvSpPr txBox="1"/>
          <p:nvPr>
            <p:ph idx="2" type="body"/>
          </p:nvPr>
        </p:nvSpPr>
        <p:spPr>
          <a:xfrm>
            <a:off x="6888625" y="1631025"/>
            <a:ext cx="17436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82" name="Google Shape;282;p22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3" name="Google Shape;283;p22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84" name="Google Shape;284;p22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5" name="Google Shape;285;p22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86" name="Google Shape;286;p22"/>
          <p:cNvSpPr txBox="1"/>
          <p:nvPr/>
        </p:nvSpPr>
        <p:spPr>
          <a:xfrm>
            <a:off x="4583025" y="2285675"/>
            <a:ext cx="1878600" cy="1704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7" name="Google Shape;287;p22"/>
          <p:cNvSpPr txBox="1"/>
          <p:nvPr>
            <p:ph idx="5" type="body"/>
          </p:nvPr>
        </p:nvSpPr>
        <p:spPr>
          <a:xfrm>
            <a:off x="4738579" y="2403288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288" name="Google Shape;28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2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2 stats">
  <p:cSld name="TITLE_AND_BODY_1_1_3_1_1_2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2" name="Google Shape;292;p23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93" name="Google Shape;293;p23"/>
          <p:cNvSpPr txBox="1"/>
          <p:nvPr>
            <p:ph idx="2" type="body"/>
          </p:nvPr>
        </p:nvSpPr>
        <p:spPr>
          <a:xfrm>
            <a:off x="4974025" y="1631025"/>
            <a:ext cx="36582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4" name="Google Shape;294;p23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5" name="Google Shape;295;p23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96" name="Google Shape;296;p23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7" name="Google Shape;297;p23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298" name="Google Shape;29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3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3 stats 1">
  <p:cSld name="TITLE_AND_BODY_1_1_3_1_1_1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2" name="Google Shape;302;p24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03" name="Google Shape;303;p24"/>
          <p:cNvSpPr txBox="1"/>
          <p:nvPr>
            <p:ph idx="2" type="body"/>
          </p:nvPr>
        </p:nvSpPr>
        <p:spPr>
          <a:xfrm>
            <a:off x="6888625" y="1631025"/>
            <a:ext cx="17436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04" name="Google Shape;304;p24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5" name="Google Shape;305;p24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06" name="Google Shape;306;p24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7" name="Google Shape;307;p24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08" name="Google Shape;308;p24"/>
          <p:cNvSpPr txBox="1"/>
          <p:nvPr/>
        </p:nvSpPr>
        <p:spPr>
          <a:xfrm>
            <a:off x="4583025" y="2285675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9" name="Google Shape;309;p24"/>
          <p:cNvSpPr txBox="1"/>
          <p:nvPr>
            <p:ph idx="5" type="body"/>
          </p:nvPr>
        </p:nvSpPr>
        <p:spPr>
          <a:xfrm>
            <a:off x="4738579" y="2403288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310" name="Google Shape;31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4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4" name="Google Shape;314;p25"/>
          <p:cNvGrpSpPr/>
          <p:nvPr/>
        </p:nvGrpSpPr>
        <p:grpSpPr>
          <a:xfrm>
            <a:off x="662025" y="2142725"/>
            <a:ext cx="1818300" cy="2187450"/>
            <a:chOff x="602000" y="2066525"/>
            <a:chExt cx="1818300" cy="2187450"/>
          </a:xfrm>
        </p:grpSpPr>
        <p:sp>
          <p:nvSpPr>
            <p:cNvPr id="315" name="Google Shape;315;p25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316" name="Google Shape;316;p25"/>
            <p:cNvSpPr txBox="1"/>
            <p:nvPr/>
          </p:nvSpPr>
          <p:spPr>
            <a:xfrm>
              <a:off x="602000" y="2735975"/>
              <a:ext cx="1818300" cy="15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endPara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17" name="Google Shape;317;p25"/>
          <p:cNvGrpSpPr/>
          <p:nvPr/>
        </p:nvGrpSpPr>
        <p:grpSpPr>
          <a:xfrm>
            <a:off x="2659400" y="2142725"/>
            <a:ext cx="1818300" cy="2010450"/>
            <a:chOff x="602000" y="2066525"/>
            <a:chExt cx="1818300" cy="2010450"/>
          </a:xfrm>
        </p:grpSpPr>
        <p:sp>
          <p:nvSpPr>
            <p:cNvPr id="318" name="Google Shape;318;p25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319" name="Google Shape;319;p25"/>
            <p:cNvSpPr txBox="1"/>
            <p:nvPr/>
          </p:nvSpPr>
          <p:spPr>
            <a:xfrm>
              <a:off x="602000" y="2735975"/>
              <a:ext cx="1818300" cy="13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b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500"/>
            </a:p>
          </p:txBody>
        </p:sp>
      </p:grpSp>
      <p:grpSp>
        <p:nvGrpSpPr>
          <p:cNvPr id="320" name="Google Shape;320;p25"/>
          <p:cNvGrpSpPr/>
          <p:nvPr/>
        </p:nvGrpSpPr>
        <p:grpSpPr>
          <a:xfrm>
            <a:off x="4656775" y="2142725"/>
            <a:ext cx="1818300" cy="2010450"/>
            <a:chOff x="602000" y="2066525"/>
            <a:chExt cx="1818300" cy="2010450"/>
          </a:xfrm>
        </p:grpSpPr>
        <p:sp>
          <p:nvSpPr>
            <p:cNvPr id="321" name="Google Shape;321;p25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322" name="Google Shape;322;p25"/>
            <p:cNvSpPr txBox="1"/>
            <p:nvPr/>
          </p:nvSpPr>
          <p:spPr>
            <a:xfrm>
              <a:off x="602000" y="2735975"/>
              <a:ext cx="1818300" cy="13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b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500"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6654150" y="2142725"/>
            <a:ext cx="1818300" cy="2010450"/>
            <a:chOff x="602000" y="2066525"/>
            <a:chExt cx="1818300" cy="2010450"/>
          </a:xfrm>
        </p:grpSpPr>
        <p:sp>
          <p:nvSpPr>
            <p:cNvPr id="324" name="Google Shape;324;p25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325" name="Google Shape;325;p25"/>
            <p:cNvSpPr txBox="1"/>
            <p:nvPr/>
          </p:nvSpPr>
          <p:spPr>
            <a:xfrm>
              <a:off x="602000" y="2735975"/>
              <a:ext cx="1818300" cy="13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b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500"/>
            </a:p>
          </p:txBody>
        </p:sp>
      </p:grpSp>
      <p:pic>
        <p:nvPicPr>
          <p:cNvPr id="326" name="Google Shape;32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5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8" name="Google Shape;328;p25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>
  <p:cSld name="MAIN_POINT_1">
    <p:bg>
      <p:bgPr>
        <a:solidFill>
          <a:schemeClr val="dk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"/>
          <p:cNvSpPr txBox="1"/>
          <p:nvPr>
            <p:ph type="title"/>
          </p:nvPr>
        </p:nvSpPr>
        <p:spPr>
          <a:xfrm>
            <a:off x="329150" y="330000"/>
            <a:ext cx="59055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1" name="Google Shape;331;p26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2" name="Google Shape;33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 1">
  <p:cSld name="TITLE_AND_BODY_1_3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7"/>
          <p:cNvSpPr txBox="1"/>
          <p:nvPr>
            <p:ph type="title"/>
          </p:nvPr>
        </p:nvSpPr>
        <p:spPr>
          <a:xfrm>
            <a:off x="521400" y="2909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6" name="Google Shape;336;p27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337" name="Google Shape;33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7"/>
          <p:cNvSpPr txBox="1"/>
          <p:nvPr/>
        </p:nvSpPr>
        <p:spPr>
          <a:xfrm>
            <a:off x="8530359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‹#›</a:t>
            </a:fld>
            <a:endParaRPr b="1" sz="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MAIN_POINT_2">
    <p:bg>
      <p:bgPr>
        <a:solidFill>
          <a:schemeClr val="dk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/>
          <p:nvPr>
            <p:ph idx="12" type="sldNum"/>
          </p:nvPr>
        </p:nvSpPr>
        <p:spPr>
          <a:xfrm>
            <a:off x="8243858" y="44346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1" name="Google Shape;34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8"/>
          <p:cNvSpPr txBox="1"/>
          <p:nvPr>
            <p:ph type="title"/>
          </p:nvPr>
        </p:nvSpPr>
        <p:spPr>
          <a:xfrm>
            <a:off x="329150" y="330000"/>
            <a:ext cx="59055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-Title" type="title">
  <p:cSld name="TITLE">
    <p:bg>
      <p:bgPr>
        <a:solidFill>
          <a:schemeClr val="dk1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350" y="347075"/>
            <a:ext cx="1033804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0"/>
          <p:cNvSpPr txBox="1"/>
          <p:nvPr>
            <p:ph type="title"/>
          </p:nvPr>
        </p:nvSpPr>
        <p:spPr>
          <a:xfrm>
            <a:off x="329150" y="1345100"/>
            <a:ext cx="4214400" cy="2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0" name="Google Shape;350;p30"/>
          <p:cNvSpPr txBox="1"/>
          <p:nvPr>
            <p:ph idx="1" type="subTitle"/>
          </p:nvPr>
        </p:nvSpPr>
        <p:spPr>
          <a:xfrm>
            <a:off x="405350" y="4143350"/>
            <a:ext cx="30336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-Content-1" type="tx">
  <p:cSld name="TITLE_AND_BODY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 txBox="1"/>
          <p:nvPr>
            <p:ph type="title"/>
          </p:nvPr>
        </p:nvSpPr>
        <p:spPr>
          <a:xfrm>
            <a:off x="387900" y="292625"/>
            <a:ext cx="85206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3" name="Google Shape;353;p31"/>
          <p:cNvSpPr txBox="1"/>
          <p:nvPr>
            <p:ph idx="1" type="subTitle"/>
          </p:nvPr>
        </p:nvSpPr>
        <p:spPr>
          <a:xfrm>
            <a:off x="381000" y="869025"/>
            <a:ext cx="71475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54" name="Google Shape;354;p31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5" name="Google Shape;35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chemeClr val="accent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87900" y="292625"/>
            <a:ext cx="39231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aphicFrame>
        <p:nvGraphicFramePr>
          <p:cNvPr id="20" name="Google Shape;20;p4"/>
          <p:cNvGraphicFramePr/>
          <p:nvPr/>
        </p:nvGraphicFramePr>
        <p:xfrm>
          <a:off x="5290725" y="1639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{76623C2E-82A1-4EC2-8EC7-7F22B0821A3D}</a:tableStyleId>
              </a:tblPr>
              <a:tblGrid>
                <a:gridCol w="535400"/>
                <a:gridCol w="2261925"/>
              </a:tblGrid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01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02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03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04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05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5398200" y="1170338"/>
            <a:ext cx="259050" cy="169550"/>
          </a:xfrm>
          <a:prstGeom prst="flowChartMerge">
            <a:avLst/>
          </a:prstGeom>
          <a:solidFill>
            <a:srgbClr val="D1D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5855400" y="1170338"/>
            <a:ext cx="259050" cy="169550"/>
          </a:xfrm>
          <a:prstGeom prst="flowChartMerge">
            <a:avLst/>
          </a:prstGeom>
          <a:solidFill>
            <a:srgbClr val="D1D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6312600" y="1170338"/>
            <a:ext cx="259050" cy="169550"/>
          </a:xfrm>
          <a:prstGeom prst="flowChartMerge">
            <a:avLst/>
          </a:prstGeom>
          <a:solidFill>
            <a:srgbClr val="D1D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chemeClr val="accent2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"/>
          <p:cNvSpPr txBox="1"/>
          <p:nvPr>
            <p:ph type="title"/>
          </p:nvPr>
        </p:nvSpPr>
        <p:spPr>
          <a:xfrm>
            <a:off x="387900" y="292625"/>
            <a:ext cx="39231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aphicFrame>
        <p:nvGraphicFramePr>
          <p:cNvPr id="358" name="Google Shape;358;p32"/>
          <p:cNvGraphicFramePr/>
          <p:nvPr/>
        </p:nvGraphicFramePr>
        <p:xfrm>
          <a:off x="5290725" y="1639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{76623C2E-82A1-4EC2-8EC7-7F22B0821A3D}</a:tableStyleId>
              </a:tblPr>
              <a:tblGrid>
                <a:gridCol w="535400"/>
                <a:gridCol w="2261925"/>
              </a:tblGrid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01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02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03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04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05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9" name="Google Shape;359;p32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0" name="Google Shape;360;p32"/>
          <p:cNvSpPr/>
          <p:nvPr/>
        </p:nvSpPr>
        <p:spPr>
          <a:xfrm>
            <a:off x="5398200" y="1170338"/>
            <a:ext cx="259050" cy="169550"/>
          </a:xfrm>
          <a:prstGeom prst="flowChartMerge">
            <a:avLst/>
          </a:prstGeom>
          <a:solidFill>
            <a:srgbClr val="D1D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2"/>
          <p:cNvSpPr/>
          <p:nvPr/>
        </p:nvSpPr>
        <p:spPr>
          <a:xfrm>
            <a:off x="5855400" y="1170338"/>
            <a:ext cx="259050" cy="169550"/>
          </a:xfrm>
          <a:prstGeom prst="flowChartMerge">
            <a:avLst/>
          </a:prstGeom>
          <a:solidFill>
            <a:srgbClr val="D1D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2"/>
          <p:cNvSpPr/>
          <p:nvPr/>
        </p:nvSpPr>
        <p:spPr>
          <a:xfrm>
            <a:off x="6312600" y="1170338"/>
            <a:ext cx="259050" cy="169550"/>
          </a:xfrm>
          <a:prstGeom prst="flowChartMerge">
            <a:avLst/>
          </a:prstGeom>
          <a:solidFill>
            <a:srgbClr val="D1D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3" name="Google Shape;36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lock">
  <p:cSld name="TITLE_AND_BODY_2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3"/>
          <p:cNvSpPr txBox="1"/>
          <p:nvPr/>
        </p:nvSpPr>
        <p:spPr>
          <a:xfrm>
            <a:off x="457200" y="1596600"/>
            <a:ext cx="8229600" cy="32919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274300" spcFirstLastPara="1" rIns="91425" wrap="square" tIns="18287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7" name="Google Shape;367;p33"/>
          <p:cNvSpPr txBox="1"/>
          <p:nvPr>
            <p:ph idx="1" type="body"/>
          </p:nvPr>
        </p:nvSpPr>
        <p:spPr>
          <a:xfrm>
            <a:off x="692700" y="1749000"/>
            <a:ext cx="3460200" cy="22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68" name="Google Shape;368;p33"/>
          <p:cNvSpPr txBox="1"/>
          <p:nvPr>
            <p:ph type="title"/>
          </p:nvPr>
        </p:nvSpPr>
        <p:spPr>
          <a:xfrm>
            <a:off x="521400" y="2909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9" name="Google Shape;369;p33"/>
          <p:cNvSpPr txBox="1"/>
          <p:nvPr>
            <p:ph idx="2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70" name="Google Shape;370;p33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1" name="Google Shape;37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gray block">
  <p:cSld name="TITLE_AND_BODY_2_1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/>
          <p:nvPr/>
        </p:nvSpPr>
        <p:spPr>
          <a:xfrm>
            <a:off x="4533900" y="0"/>
            <a:ext cx="46101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4"/>
          <p:cNvSpPr txBox="1"/>
          <p:nvPr>
            <p:ph type="title"/>
          </p:nvPr>
        </p:nvSpPr>
        <p:spPr>
          <a:xfrm>
            <a:off x="387900" y="292625"/>
            <a:ext cx="38184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5" name="Google Shape;375;p34"/>
          <p:cNvSpPr txBox="1"/>
          <p:nvPr>
            <p:ph idx="1" type="subTitle"/>
          </p:nvPr>
        </p:nvSpPr>
        <p:spPr>
          <a:xfrm>
            <a:off x="381000" y="1402425"/>
            <a:ext cx="35451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76" name="Google Shape;376;p34"/>
          <p:cNvSpPr txBox="1"/>
          <p:nvPr>
            <p:ph idx="2" type="body"/>
          </p:nvPr>
        </p:nvSpPr>
        <p:spPr>
          <a:xfrm>
            <a:off x="5173200" y="493650"/>
            <a:ext cx="3417300" cy="18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○"/>
              <a:defRPr>
                <a:solidFill>
                  <a:schemeClr val="lt1"/>
                </a:solidFill>
              </a:defRPr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7" name="Google Shape;377;p34"/>
          <p:cNvSpPr txBox="1"/>
          <p:nvPr>
            <p:ph idx="3" type="body"/>
          </p:nvPr>
        </p:nvSpPr>
        <p:spPr>
          <a:xfrm>
            <a:off x="5173200" y="2779650"/>
            <a:ext cx="3417300" cy="18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○"/>
              <a:defRPr>
                <a:solidFill>
                  <a:schemeClr val="lt1"/>
                </a:solidFill>
              </a:defRPr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8" name="Google Shape;378;p34"/>
          <p:cNvSpPr txBox="1"/>
          <p:nvPr>
            <p:ph idx="4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79" name="Google Shape;379;p34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0" name="Google Shape;380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">
  <p:cSld name="TITLE_AND_BODY_1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5"/>
          <p:cNvSpPr txBox="1"/>
          <p:nvPr>
            <p:ph type="title"/>
          </p:nvPr>
        </p:nvSpPr>
        <p:spPr>
          <a:xfrm>
            <a:off x="521400" y="2909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4" name="Google Shape;384;p35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85" name="Google Shape;385;p35"/>
          <p:cNvSpPr txBox="1"/>
          <p:nvPr/>
        </p:nvSpPr>
        <p:spPr>
          <a:xfrm>
            <a:off x="516375" y="1534825"/>
            <a:ext cx="3834000" cy="32520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274300" spcFirstLastPara="1" rIns="91425" wrap="square" tIns="18287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6" name="Google Shape;386;p35"/>
          <p:cNvSpPr txBox="1"/>
          <p:nvPr>
            <p:ph idx="2" type="body"/>
          </p:nvPr>
        </p:nvSpPr>
        <p:spPr>
          <a:xfrm>
            <a:off x="657000" y="1677200"/>
            <a:ext cx="3551100" cy="25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87" name="Google Shape;387;p35"/>
          <p:cNvSpPr txBox="1"/>
          <p:nvPr/>
        </p:nvSpPr>
        <p:spPr>
          <a:xfrm>
            <a:off x="4783575" y="1534825"/>
            <a:ext cx="3834000" cy="32520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274300" spcFirstLastPara="1" rIns="91425" wrap="square" tIns="18287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8" name="Google Shape;388;p35"/>
          <p:cNvSpPr txBox="1"/>
          <p:nvPr>
            <p:ph idx="3" type="body"/>
          </p:nvPr>
        </p:nvSpPr>
        <p:spPr>
          <a:xfrm>
            <a:off x="4904700" y="1677200"/>
            <a:ext cx="3590700" cy="25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89" name="Google Shape;389;p35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0" name="Google Shape;390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">
  <p:cSld name="TITLE_AND_BODY_1_2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6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6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4" name="Google Shape;394;p36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95" name="Google Shape;395;p36"/>
          <p:cNvSpPr txBox="1"/>
          <p:nvPr/>
        </p:nvSpPr>
        <p:spPr>
          <a:xfrm>
            <a:off x="387900" y="1566450"/>
            <a:ext cx="2521200" cy="37044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6" name="Google Shape;396;p36"/>
          <p:cNvSpPr txBox="1"/>
          <p:nvPr/>
        </p:nvSpPr>
        <p:spPr>
          <a:xfrm>
            <a:off x="3311396" y="1566450"/>
            <a:ext cx="2521200" cy="37044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7" name="Google Shape;397;p36"/>
          <p:cNvSpPr txBox="1"/>
          <p:nvPr/>
        </p:nvSpPr>
        <p:spPr>
          <a:xfrm>
            <a:off x="6241800" y="1566450"/>
            <a:ext cx="2521200" cy="37044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8" name="Google Shape;398;p36"/>
          <p:cNvSpPr txBox="1"/>
          <p:nvPr>
            <p:ph idx="2" type="body"/>
          </p:nvPr>
        </p:nvSpPr>
        <p:spPr>
          <a:xfrm>
            <a:off x="561650" y="1724650"/>
            <a:ext cx="2175300" cy="24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3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10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10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99" name="Google Shape;399;p36"/>
          <p:cNvSpPr txBox="1"/>
          <p:nvPr>
            <p:ph idx="3" type="body"/>
          </p:nvPr>
        </p:nvSpPr>
        <p:spPr>
          <a:xfrm>
            <a:off x="3487800" y="1724650"/>
            <a:ext cx="2175300" cy="24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3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10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10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400" name="Google Shape;400;p36"/>
          <p:cNvSpPr txBox="1"/>
          <p:nvPr>
            <p:ph idx="4" type="body"/>
          </p:nvPr>
        </p:nvSpPr>
        <p:spPr>
          <a:xfrm>
            <a:off x="6407050" y="1724650"/>
            <a:ext cx="2175300" cy="24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3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10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10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pic>
        <p:nvPicPr>
          <p:cNvPr id="401" name="Google Shape;40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6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 1">
  <p:cSld name="TITLE_AND_BODY_1_2_2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7"/>
          <p:cNvSpPr/>
          <p:nvPr/>
        </p:nvSpPr>
        <p:spPr>
          <a:xfrm>
            <a:off x="-69550" y="4057975"/>
            <a:ext cx="92136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5" name="Google Shape;405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7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7" name="Google Shape;407;p37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08" name="Google Shape;408;p37"/>
          <p:cNvSpPr txBox="1"/>
          <p:nvPr>
            <p:ph idx="12" type="sldNum"/>
          </p:nvPr>
        </p:nvSpPr>
        <p:spPr>
          <a:xfrm>
            <a:off x="8243858" y="44346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" name="Google Shape;409;p37"/>
          <p:cNvSpPr txBox="1"/>
          <p:nvPr/>
        </p:nvSpPr>
        <p:spPr>
          <a:xfrm>
            <a:off x="387900" y="1749000"/>
            <a:ext cx="2578500" cy="30792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0" name="Google Shape;410;p37"/>
          <p:cNvSpPr txBox="1"/>
          <p:nvPr/>
        </p:nvSpPr>
        <p:spPr>
          <a:xfrm>
            <a:off x="3286200" y="1749000"/>
            <a:ext cx="2578500" cy="30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1" name="Google Shape;411;p37"/>
          <p:cNvSpPr txBox="1"/>
          <p:nvPr/>
        </p:nvSpPr>
        <p:spPr>
          <a:xfrm>
            <a:off x="6184500" y="1749000"/>
            <a:ext cx="2578500" cy="3079200"/>
          </a:xfrm>
          <a:prstGeom prst="rect">
            <a:avLst/>
          </a:prstGeom>
          <a:solidFill>
            <a:srgbClr val="FFF4E5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2" name="Google Shape;412;p37"/>
          <p:cNvSpPr txBox="1"/>
          <p:nvPr>
            <p:ph idx="2" type="body"/>
          </p:nvPr>
        </p:nvSpPr>
        <p:spPr>
          <a:xfrm>
            <a:off x="589500" y="2206200"/>
            <a:ext cx="2175300" cy="24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>
                <a:solidFill>
                  <a:schemeClr val="dk1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3" name="Google Shape;413;p37"/>
          <p:cNvSpPr txBox="1"/>
          <p:nvPr>
            <p:ph idx="3" type="body"/>
          </p:nvPr>
        </p:nvSpPr>
        <p:spPr>
          <a:xfrm>
            <a:off x="3487800" y="2206200"/>
            <a:ext cx="2175300" cy="24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>
                <a:solidFill>
                  <a:schemeClr val="dk1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4" name="Google Shape;414;p37"/>
          <p:cNvSpPr txBox="1"/>
          <p:nvPr>
            <p:ph idx="4" type="body"/>
          </p:nvPr>
        </p:nvSpPr>
        <p:spPr>
          <a:xfrm>
            <a:off x="6386100" y="2206200"/>
            <a:ext cx="2175300" cy="24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>
                <a:solidFill>
                  <a:schemeClr val="dk1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5" name="Google Shape;415;p37"/>
          <p:cNvSpPr/>
          <p:nvPr/>
        </p:nvSpPr>
        <p:spPr>
          <a:xfrm flipH="1">
            <a:off x="1368510" y="1542025"/>
            <a:ext cx="561600" cy="561600"/>
          </a:xfrm>
          <a:prstGeom prst="ellipse">
            <a:avLst/>
          </a:prstGeom>
          <a:solidFill>
            <a:srgbClr val="7A8D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7"/>
          <p:cNvSpPr/>
          <p:nvPr/>
        </p:nvSpPr>
        <p:spPr>
          <a:xfrm flipH="1">
            <a:off x="4294660" y="1542025"/>
            <a:ext cx="561600" cy="561600"/>
          </a:xfrm>
          <a:prstGeom prst="ellipse">
            <a:avLst/>
          </a:prstGeom>
          <a:solidFill>
            <a:srgbClr val="79CC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7"/>
          <p:cNvSpPr/>
          <p:nvPr/>
        </p:nvSpPr>
        <p:spPr>
          <a:xfrm flipH="1">
            <a:off x="7220810" y="1542013"/>
            <a:ext cx="561600" cy="561600"/>
          </a:xfrm>
          <a:prstGeom prst="ellipse">
            <a:avLst/>
          </a:prstGeom>
          <a:solidFill>
            <a:srgbClr val="F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8" name="Google Shape;418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7"/>
          <p:cNvSpPr txBox="1"/>
          <p:nvPr>
            <p:ph idx="5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4 Column">
  <p:cSld name="TITLE_AND_BODY_1_2_1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8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8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3" name="Google Shape;423;p38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24" name="Google Shape;424;p38"/>
          <p:cNvSpPr txBox="1"/>
          <p:nvPr/>
        </p:nvSpPr>
        <p:spPr>
          <a:xfrm>
            <a:off x="2610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5" name="Google Shape;425;p38"/>
          <p:cNvSpPr txBox="1"/>
          <p:nvPr/>
        </p:nvSpPr>
        <p:spPr>
          <a:xfrm>
            <a:off x="24559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6" name="Google Shape;426;p38"/>
          <p:cNvSpPr txBox="1"/>
          <p:nvPr/>
        </p:nvSpPr>
        <p:spPr>
          <a:xfrm>
            <a:off x="46508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7" name="Google Shape;427;p38"/>
          <p:cNvSpPr txBox="1"/>
          <p:nvPr/>
        </p:nvSpPr>
        <p:spPr>
          <a:xfrm>
            <a:off x="68457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8" name="Google Shape;428;p38"/>
          <p:cNvSpPr txBox="1"/>
          <p:nvPr>
            <p:ph idx="2" type="body"/>
          </p:nvPr>
        </p:nvSpPr>
        <p:spPr>
          <a:xfrm>
            <a:off x="47876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29" name="Google Shape;429;p38"/>
          <p:cNvSpPr txBox="1"/>
          <p:nvPr>
            <p:ph idx="3" type="body"/>
          </p:nvPr>
        </p:nvSpPr>
        <p:spPr>
          <a:xfrm>
            <a:off x="69825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30" name="Google Shape;430;p38"/>
          <p:cNvSpPr txBox="1"/>
          <p:nvPr>
            <p:ph idx="4" type="body"/>
          </p:nvPr>
        </p:nvSpPr>
        <p:spPr>
          <a:xfrm>
            <a:off x="25927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31" name="Google Shape;431;p38"/>
          <p:cNvSpPr txBox="1"/>
          <p:nvPr>
            <p:ph idx="5" type="body"/>
          </p:nvPr>
        </p:nvSpPr>
        <p:spPr>
          <a:xfrm>
            <a:off x="3978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32" name="Google Shape;432;p38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3" name="Google Shape;433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illars">
  <p:cSld name="TITLE_AND_BODY_1_2_1_1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9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6" name="Google Shape;436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9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8" name="Google Shape;438;p39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39" name="Google Shape;439;p39"/>
          <p:cNvSpPr txBox="1"/>
          <p:nvPr>
            <p:ph idx="12" type="sldNum"/>
          </p:nvPr>
        </p:nvSpPr>
        <p:spPr>
          <a:xfrm>
            <a:off x="8243858" y="44346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0" name="Google Shape;440;p39"/>
          <p:cNvSpPr txBox="1"/>
          <p:nvPr/>
        </p:nvSpPr>
        <p:spPr>
          <a:xfrm>
            <a:off x="337100" y="1845875"/>
            <a:ext cx="2001300" cy="2982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1" name="Google Shape;441;p39"/>
          <p:cNvSpPr txBox="1"/>
          <p:nvPr/>
        </p:nvSpPr>
        <p:spPr>
          <a:xfrm>
            <a:off x="2493275" y="1845875"/>
            <a:ext cx="2001300" cy="2982300"/>
          </a:xfrm>
          <a:prstGeom prst="rect">
            <a:avLst/>
          </a:prstGeom>
          <a:solidFill>
            <a:srgbClr val="EDF8F4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2" name="Google Shape;442;p39"/>
          <p:cNvSpPr txBox="1"/>
          <p:nvPr/>
        </p:nvSpPr>
        <p:spPr>
          <a:xfrm>
            <a:off x="4649450" y="1845875"/>
            <a:ext cx="2001300" cy="2982300"/>
          </a:xfrm>
          <a:prstGeom prst="rect">
            <a:avLst/>
          </a:prstGeom>
          <a:solidFill>
            <a:srgbClr val="FFF8EE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3" name="Google Shape;443;p39"/>
          <p:cNvSpPr txBox="1"/>
          <p:nvPr/>
        </p:nvSpPr>
        <p:spPr>
          <a:xfrm>
            <a:off x="6805625" y="1845875"/>
            <a:ext cx="2001300" cy="2982300"/>
          </a:xfrm>
          <a:prstGeom prst="rect">
            <a:avLst/>
          </a:prstGeom>
          <a:solidFill>
            <a:srgbClr val="E5F9FF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4" name="Google Shape;444;p39"/>
          <p:cNvSpPr/>
          <p:nvPr/>
        </p:nvSpPr>
        <p:spPr>
          <a:xfrm flipH="1">
            <a:off x="1092385" y="1542025"/>
            <a:ext cx="561600" cy="56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9"/>
          <p:cNvSpPr/>
          <p:nvPr/>
        </p:nvSpPr>
        <p:spPr>
          <a:xfrm flipH="1">
            <a:off x="3213135" y="1542025"/>
            <a:ext cx="561600" cy="561600"/>
          </a:xfrm>
          <a:prstGeom prst="ellipse">
            <a:avLst/>
          </a:prstGeom>
          <a:solidFill>
            <a:srgbClr val="79CC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9"/>
          <p:cNvSpPr/>
          <p:nvPr/>
        </p:nvSpPr>
        <p:spPr>
          <a:xfrm flipH="1">
            <a:off x="5369310" y="1542013"/>
            <a:ext cx="561600" cy="561600"/>
          </a:xfrm>
          <a:prstGeom prst="ellipse">
            <a:avLst/>
          </a:prstGeom>
          <a:solidFill>
            <a:srgbClr val="F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9"/>
          <p:cNvSpPr/>
          <p:nvPr/>
        </p:nvSpPr>
        <p:spPr>
          <a:xfrm flipH="1">
            <a:off x="7559560" y="1542025"/>
            <a:ext cx="561600" cy="561600"/>
          </a:xfrm>
          <a:prstGeom prst="ellipse">
            <a:avLst/>
          </a:prstGeom>
          <a:solidFill>
            <a:srgbClr val="76B7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9"/>
          <p:cNvSpPr txBox="1"/>
          <p:nvPr>
            <p:ph idx="2" type="body"/>
          </p:nvPr>
        </p:nvSpPr>
        <p:spPr>
          <a:xfrm>
            <a:off x="6936575" y="2206200"/>
            <a:ext cx="17604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49" name="Google Shape;449;p39"/>
          <p:cNvSpPr txBox="1"/>
          <p:nvPr>
            <p:ph idx="3" type="body"/>
          </p:nvPr>
        </p:nvSpPr>
        <p:spPr>
          <a:xfrm>
            <a:off x="4769900" y="2206200"/>
            <a:ext cx="17604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50" name="Google Shape;450;p39"/>
          <p:cNvSpPr txBox="1"/>
          <p:nvPr>
            <p:ph idx="4" type="body"/>
          </p:nvPr>
        </p:nvSpPr>
        <p:spPr>
          <a:xfrm>
            <a:off x="2624225" y="2206200"/>
            <a:ext cx="17394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51" name="Google Shape;451;p39"/>
          <p:cNvSpPr txBox="1"/>
          <p:nvPr>
            <p:ph idx="5" type="body"/>
          </p:nvPr>
        </p:nvSpPr>
        <p:spPr>
          <a:xfrm>
            <a:off x="462950" y="2206200"/>
            <a:ext cx="17496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52" name="Google Shape;452;p39"/>
          <p:cNvSpPr txBox="1"/>
          <p:nvPr>
            <p:ph idx="6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3" name="Google Shape;453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4 content">
  <p:cSld name="TITLE_AND_BODY_1_1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0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6" name="Google Shape;456;p40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57" name="Google Shape;457;p40"/>
          <p:cNvSpPr txBox="1"/>
          <p:nvPr/>
        </p:nvSpPr>
        <p:spPr>
          <a:xfrm>
            <a:off x="4270725" y="569875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8" name="Google Shape;458;p40"/>
          <p:cNvSpPr txBox="1"/>
          <p:nvPr/>
        </p:nvSpPr>
        <p:spPr>
          <a:xfrm>
            <a:off x="6542949" y="569875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9" name="Google Shape;459;p40"/>
          <p:cNvSpPr txBox="1"/>
          <p:nvPr/>
        </p:nvSpPr>
        <p:spPr>
          <a:xfrm>
            <a:off x="4270725" y="2654528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0" name="Google Shape;460;p40"/>
          <p:cNvSpPr txBox="1"/>
          <p:nvPr/>
        </p:nvSpPr>
        <p:spPr>
          <a:xfrm>
            <a:off x="6542949" y="2654528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1" name="Google Shape;461;p40"/>
          <p:cNvSpPr txBox="1"/>
          <p:nvPr>
            <p:ph idx="2" type="body"/>
          </p:nvPr>
        </p:nvSpPr>
        <p:spPr>
          <a:xfrm>
            <a:off x="4432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62" name="Google Shape;462;p40"/>
          <p:cNvSpPr txBox="1"/>
          <p:nvPr>
            <p:ph idx="3" type="body"/>
          </p:nvPr>
        </p:nvSpPr>
        <p:spPr>
          <a:xfrm>
            <a:off x="6718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63" name="Google Shape;463;p40"/>
          <p:cNvSpPr txBox="1"/>
          <p:nvPr>
            <p:ph idx="4" type="body"/>
          </p:nvPr>
        </p:nvSpPr>
        <p:spPr>
          <a:xfrm>
            <a:off x="6718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64" name="Google Shape;464;p40"/>
          <p:cNvSpPr txBox="1"/>
          <p:nvPr>
            <p:ph idx="5" type="body"/>
          </p:nvPr>
        </p:nvSpPr>
        <p:spPr>
          <a:xfrm>
            <a:off x="4432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65" name="Google Shape;465;p40"/>
          <p:cNvSpPr txBox="1"/>
          <p:nvPr>
            <p:ph idx="6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466" name="Google Shape;466;p40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7" name="Google Shape;467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4 stats">
  <p:cSld name="TITLE_AND_BODY_1_1_2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1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0" name="Google Shape;470;p41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71" name="Google Shape;471;p41"/>
          <p:cNvSpPr txBox="1"/>
          <p:nvPr/>
        </p:nvSpPr>
        <p:spPr>
          <a:xfrm>
            <a:off x="4270725" y="569875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2" name="Google Shape;472;p41"/>
          <p:cNvSpPr txBox="1"/>
          <p:nvPr/>
        </p:nvSpPr>
        <p:spPr>
          <a:xfrm>
            <a:off x="6542949" y="569875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3" name="Google Shape;473;p41"/>
          <p:cNvSpPr txBox="1"/>
          <p:nvPr/>
        </p:nvSpPr>
        <p:spPr>
          <a:xfrm>
            <a:off x="4270725" y="2654528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4" name="Google Shape;474;p41"/>
          <p:cNvSpPr txBox="1"/>
          <p:nvPr/>
        </p:nvSpPr>
        <p:spPr>
          <a:xfrm>
            <a:off x="6542949" y="2654528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5" name="Google Shape;475;p41"/>
          <p:cNvSpPr txBox="1"/>
          <p:nvPr>
            <p:ph idx="2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476" name="Google Shape;476;p41"/>
          <p:cNvSpPr txBox="1"/>
          <p:nvPr>
            <p:ph idx="3" type="body"/>
          </p:nvPr>
        </p:nvSpPr>
        <p:spPr>
          <a:xfrm>
            <a:off x="4432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77" name="Google Shape;477;p41"/>
          <p:cNvSpPr txBox="1"/>
          <p:nvPr>
            <p:ph idx="4" type="body"/>
          </p:nvPr>
        </p:nvSpPr>
        <p:spPr>
          <a:xfrm>
            <a:off x="6718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78" name="Google Shape;478;p41"/>
          <p:cNvSpPr txBox="1"/>
          <p:nvPr>
            <p:ph idx="5" type="body"/>
          </p:nvPr>
        </p:nvSpPr>
        <p:spPr>
          <a:xfrm>
            <a:off x="6718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79" name="Google Shape;479;p41"/>
          <p:cNvSpPr txBox="1"/>
          <p:nvPr>
            <p:ph idx="6" type="body"/>
          </p:nvPr>
        </p:nvSpPr>
        <p:spPr>
          <a:xfrm>
            <a:off x="4432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80" name="Google Shape;480;p41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1" name="Google Shape;481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lock">
  <p:cSld name="TITLE_AND_BODY_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457200" y="1596600"/>
            <a:ext cx="8229600" cy="32919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274300" spcFirstLastPara="1" rIns="91425" wrap="square" tIns="18287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92700" y="1749000"/>
            <a:ext cx="3460200" cy="22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521400" y="2909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2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6 stats">
  <p:cSld name="TITLE_AND_BODY_1_1_2_1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2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4" name="Google Shape;484;p42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85" name="Google Shape;485;p42"/>
          <p:cNvSpPr txBox="1"/>
          <p:nvPr/>
        </p:nvSpPr>
        <p:spPr>
          <a:xfrm>
            <a:off x="5130975" y="400613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6" name="Google Shape;486;p42"/>
          <p:cNvSpPr txBox="1"/>
          <p:nvPr/>
        </p:nvSpPr>
        <p:spPr>
          <a:xfrm>
            <a:off x="6972312" y="400613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7" name="Google Shape;487;p42"/>
          <p:cNvSpPr txBox="1"/>
          <p:nvPr/>
        </p:nvSpPr>
        <p:spPr>
          <a:xfrm>
            <a:off x="5130975" y="1887445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8" name="Google Shape;488;p42"/>
          <p:cNvSpPr txBox="1"/>
          <p:nvPr/>
        </p:nvSpPr>
        <p:spPr>
          <a:xfrm>
            <a:off x="6972312" y="1887445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9" name="Google Shape;489;p42"/>
          <p:cNvSpPr txBox="1"/>
          <p:nvPr>
            <p:ph idx="2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490" name="Google Shape;490;p42"/>
          <p:cNvSpPr txBox="1"/>
          <p:nvPr/>
        </p:nvSpPr>
        <p:spPr>
          <a:xfrm>
            <a:off x="5130975" y="3374287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1" name="Google Shape;491;p42"/>
          <p:cNvSpPr txBox="1"/>
          <p:nvPr/>
        </p:nvSpPr>
        <p:spPr>
          <a:xfrm>
            <a:off x="6972312" y="3374287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2" name="Google Shape;492;p42"/>
          <p:cNvSpPr txBox="1"/>
          <p:nvPr>
            <p:ph idx="3" type="body"/>
          </p:nvPr>
        </p:nvSpPr>
        <p:spPr>
          <a:xfrm>
            <a:off x="5254775" y="51247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93" name="Google Shape;493;p42"/>
          <p:cNvSpPr txBox="1"/>
          <p:nvPr>
            <p:ph idx="4" type="body"/>
          </p:nvPr>
        </p:nvSpPr>
        <p:spPr>
          <a:xfrm>
            <a:off x="7083575" y="51247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94" name="Google Shape;494;p42"/>
          <p:cNvSpPr txBox="1"/>
          <p:nvPr>
            <p:ph idx="5" type="body"/>
          </p:nvPr>
        </p:nvSpPr>
        <p:spPr>
          <a:xfrm>
            <a:off x="7103100" y="2009100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95" name="Google Shape;495;p42"/>
          <p:cNvSpPr txBox="1"/>
          <p:nvPr>
            <p:ph idx="6" type="body"/>
          </p:nvPr>
        </p:nvSpPr>
        <p:spPr>
          <a:xfrm>
            <a:off x="7103100" y="350572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96" name="Google Shape;496;p42"/>
          <p:cNvSpPr txBox="1"/>
          <p:nvPr>
            <p:ph idx="7" type="body"/>
          </p:nvPr>
        </p:nvSpPr>
        <p:spPr>
          <a:xfrm>
            <a:off x="5262007" y="2009100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97" name="Google Shape;497;p42"/>
          <p:cNvSpPr txBox="1"/>
          <p:nvPr>
            <p:ph idx="8" type="body"/>
          </p:nvPr>
        </p:nvSpPr>
        <p:spPr>
          <a:xfrm>
            <a:off x="5262007" y="350572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98" name="Google Shape;498;p42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9" name="Google Shape;499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6 content">
  <p:cSld name="TITLE_AND_BODY_1_1_2_1_1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3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2" name="Google Shape;502;p43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03" name="Google Shape;503;p43"/>
          <p:cNvSpPr txBox="1"/>
          <p:nvPr/>
        </p:nvSpPr>
        <p:spPr>
          <a:xfrm>
            <a:off x="4255625" y="400625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4" name="Google Shape;504;p43"/>
          <p:cNvSpPr txBox="1"/>
          <p:nvPr/>
        </p:nvSpPr>
        <p:spPr>
          <a:xfrm>
            <a:off x="6550234" y="400625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5" name="Google Shape;505;p43"/>
          <p:cNvSpPr txBox="1"/>
          <p:nvPr/>
        </p:nvSpPr>
        <p:spPr>
          <a:xfrm>
            <a:off x="4255625" y="188744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6" name="Google Shape;506;p43"/>
          <p:cNvSpPr txBox="1"/>
          <p:nvPr/>
        </p:nvSpPr>
        <p:spPr>
          <a:xfrm>
            <a:off x="6550234" y="188744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7" name="Google Shape;507;p43"/>
          <p:cNvSpPr txBox="1"/>
          <p:nvPr>
            <p:ph idx="2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508" name="Google Shape;508;p43"/>
          <p:cNvSpPr txBox="1"/>
          <p:nvPr/>
        </p:nvSpPr>
        <p:spPr>
          <a:xfrm>
            <a:off x="4255625" y="337427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9" name="Google Shape;509;p43"/>
          <p:cNvSpPr txBox="1"/>
          <p:nvPr/>
        </p:nvSpPr>
        <p:spPr>
          <a:xfrm>
            <a:off x="6550234" y="337427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0" name="Google Shape;510;p43"/>
          <p:cNvSpPr txBox="1"/>
          <p:nvPr>
            <p:ph idx="3" type="body"/>
          </p:nvPr>
        </p:nvSpPr>
        <p:spPr>
          <a:xfrm>
            <a:off x="4409900" y="512487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11" name="Google Shape;511;p43"/>
          <p:cNvSpPr txBox="1"/>
          <p:nvPr>
            <p:ph idx="4" type="body"/>
          </p:nvPr>
        </p:nvSpPr>
        <p:spPr>
          <a:xfrm>
            <a:off x="6688887" y="512487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12" name="Google Shape;512;p43"/>
          <p:cNvSpPr txBox="1"/>
          <p:nvPr>
            <p:ph idx="5" type="body"/>
          </p:nvPr>
        </p:nvSpPr>
        <p:spPr>
          <a:xfrm>
            <a:off x="6713218" y="2009100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13" name="Google Shape;513;p43"/>
          <p:cNvSpPr txBox="1"/>
          <p:nvPr>
            <p:ph idx="6" type="body"/>
          </p:nvPr>
        </p:nvSpPr>
        <p:spPr>
          <a:xfrm>
            <a:off x="6713218" y="3505713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14" name="Google Shape;514;p43"/>
          <p:cNvSpPr txBox="1"/>
          <p:nvPr>
            <p:ph idx="7" type="body"/>
          </p:nvPr>
        </p:nvSpPr>
        <p:spPr>
          <a:xfrm>
            <a:off x="4418913" y="2009100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15" name="Google Shape;515;p43"/>
          <p:cNvSpPr txBox="1"/>
          <p:nvPr>
            <p:ph idx="8" type="body"/>
          </p:nvPr>
        </p:nvSpPr>
        <p:spPr>
          <a:xfrm>
            <a:off x="4418913" y="3505713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16" name="Google Shape;516;p43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7" name="Google Shape;517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us update">
  <p:cSld name="TITLE_AND_BODY_1_1_1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4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1" name="Google Shape;521;p44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aphicFrame>
        <p:nvGraphicFramePr>
          <p:cNvPr id="522" name="Google Shape;522;p44"/>
          <p:cNvGraphicFramePr/>
          <p:nvPr/>
        </p:nvGraphicFramePr>
        <p:xfrm>
          <a:off x="387950" y="173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{76623C2E-82A1-4EC2-8EC7-7F22B0821A3D}</a:tableStyleId>
              </a:tblPr>
              <a:tblGrid>
                <a:gridCol w="2089600"/>
                <a:gridCol w="2089600"/>
                <a:gridCol w="2089600"/>
                <a:gridCol w="2089600"/>
              </a:tblGrid>
              <a:tr h="3072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Complete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8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In-Process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52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Blockers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6A55">
                        <a:alpha val="111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Next steps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2FF"/>
                    </a:solidFill>
                  </a:tcPr>
                </a:tc>
              </a:tr>
            </a:tbl>
          </a:graphicData>
        </a:graphic>
      </p:graphicFrame>
      <p:sp>
        <p:nvSpPr>
          <p:cNvPr id="523" name="Google Shape;523;p44"/>
          <p:cNvSpPr/>
          <p:nvPr/>
        </p:nvSpPr>
        <p:spPr>
          <a:xfrm>
            <a:off x="1267325" y="1535175"/>
            <a:ext cx="393600" cy="393600"/>
          </a:xfrm>
          <a:prstGeom prst="ellipse">
            <a:avLst/>
          </a:prstGeom>
          <a:solidFill>
            <a:srgbClr val="79CC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4"/>
          <p:cNvSpPr/>
          <p:nvPr/>
        </p:nvSpPr>
        <p:spPr>
          <a:xfrm>
            <a:off x="3339854" y="1535175"/>
            <a:ext cx="393600" cy="393600"/>
          </a:xfrm>
          <a:prstGeom prst="ellipse">
            <a:avLst/>
          </a:prstGeom>
          <a:solidFill>
            <a:srgbClr val="F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4"/>
          <p:cNvSpPr/>
          <p:nvPr/>
        </p:nvSpPr>
        <p:spPr>
          <a:xfrm>
            <a:off x="5412384" y="1535175"/>
            <a:ext cx="393600" cy="393600"/>
          </a:xfrm>
          <a:prstGeom prst="ellipse">
            <a:avLst/>
          </a:prstGeom>
          <a:solidFill>
            <a:srgbClr val="FF92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4"/>
          <p:cNvSpPr/>
          <p:nvPr/>
        </p:nvSpPr>
        <p:spPr>
          <a:xfrm>
            <a:off x="7484888" y="1535175"/>
            <a:ext cx="393600" cy="393600"/>
          </a:xfrm>
          <a:prstGeom prst="ellipse">
            <a:avLst/>
          </a:prstGeom>
          <a:solidFill>
            <a:srgbClr val="7A8D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4"/>
          <p:cNvSpPr txBox="1"/>
          <p:nvPr>
            <p:ph idx="2" type="body"/>
          </p:nvPr>
        </p:nvSpPr>
        <p:spPr>
          <a:xfrm>
            <a:off x="516375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28" name="Google Shape;528;p44"/>
          <p:cNvSpPr txBox="1"/>
          <p:nvPr>
            <p:ph idx="3" type="body"/>
          </p:nvPr>
        </p:nvSpPr>
        <p:spPr>
          <a:xfrm>
            <a:off x="2640550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29" name="Google Shape;529;p44"/>
          <p:cNvSpPr txBox="1"/>
          <p:nvPr>
            <p:ph idx="4" type="body"/>
          </p:nvPr>
        </p:nvSpPr>
        <p:spPr>
          <a:xfrm>
            <a:off x="4713075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30" name="Google Shape;530;p44"/>
          <p:cNvSpPr txBox="1"/>
          <p:nvPr>
            <p:ph idx="5" type="body"/>
          </p:nvPr>
        </p:nvSpPr>
        <p:spPr>
          <a:xfrm>
            <a:off x="6825375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31" name="Google Shape;531;p44"/>
          <p:cNvSpPr/>
          <p:nvPr/>
        </p:nvSpPr>
        <p:spPr>
          <a:xfrm>
            <a:off x="1346151" y="1613165"/>
            <a:ext cx="235929" cy="235929"/>
          </a:xfrm>
          <a:custGeom>
            <a:rect b="b" l="l" r="r" t="t"/>
            <a:pathLst>
              <a:path extrusionOk="0" h="9813" w="9813">
                <a:moveTo>
                  <a:pt x="6659" y="3294"/>
                </a:moveTo>
                <a:lnTo>
                  <a:pt x="6589" y="3364"/>
                </a:lnTo>
                <a:lnTo>
                  <a:pt x="4206" y="5677"/>
                </a:lnTo>
                <a:lnTo>
                  <a:pt x="3295" y="4766"/>
                </a:lnTo>
                <a:lnTo>
                  <a:pt x="3154" y="4696"/>
                </a:lnTo>
                <a:lnTo>
                  <a:pt x="3084" y="4626"/>
                </a:lnTo>
                <a:lnTo>
                  <a:pt x="2944" y="4696"/>
                </a:lnTo>
                <a:lnTo>
                  <a:pt x="2874" y="4766"/>
                </a:lnTo>
                <a:lnTo>
                  <a:pt x="2804" y="4836"/>
                </a:lnTo>
                <a:lnTo>
                  <a:pt x="2804" y="4906"/>
                </a:lnTo>
                <a:lnTo>
                  <a:pt x="2804" y="5047"/>
                </a:lnTo>
                <a:lnTo>
                  <a:pt x="2874" y="5117"/>
                </a:lnTo>
                <a:lnTo>
                  <a:pt x="3996" y="6308"/>
                </a:lnTo>
                <a:lnTo>
                  <a:pt x="4136" y="6378"/>
                </a:lnTo>
                <a:lnTo>
                  <a:pt x="4346" y="6378"/>
                </a:lnTo>
                <a:lnTo>
                  <a:pt x="4416" y="6308"/>
                </a:lnTo>
                <a:lnTo>
                  <a:pt x="6939" y="3715"/>
                </a:lnTo>
                <a:lnTo>
                  <a:pt x="7009" y="3645"/>
                </a:lnTo>
                <a:lnTo>
                  <a:pt x="7009" y="3575"/>
                </a:lnTo>
                <a:lnTo>
                  <a:pt x="7009" y="3435"/>
                </a:lnTo>
                <a:lnTo>
                  <a:pt x="6939" y="3364"/>
                </a:lnTo>
                <a:lnTo>
                  <a:pt x="6869" y="3294"/>
                </a:lnTo>
                <a:close/>
                <a:moveTo>
                  <a:pt x="4907" y="561"/>
                </a:moveTo>
                <a:lnTo>
                  <a:pt x="5327" y="631"/>
                </a:lnTo>
                <a:lnTo>
                  <a:pt x="5818" y="701"/>
                </a:lnTo>
                <a:lnTo>
                  <a:pt x="6238" y="771"/>
                </a:lnTo>
                <a:lnTo>
                  <a:pt x="6589" y="911"/>
                </a:lnTo>
                <a:lnTo>
                  <a:pt x="7360" y="1332"/>
                </a:lnTo>
                <a:lnTo>
                  <a:pt x="7991" y="1893"/>
                </a:lnTo>
                <a:lnTo>
                  <a:pt x="8481" y="2523"/>
                </a:lnTo>
                <a:lnTo>
                  <a:pt x="8902" y="3224"/>
                </a:lnTo>
                <a:lnTo>
                  <a:pt x="9042" y="3645"/>
                </a:lnTo>
                <a:lnTo>
                  <a:pt x="9182" y="4065"/>
                </a:lnTo>
                <a:lnTo>
                  <a:pt x="9252" y="4486"/>
                </a:lnTo>
                <a:lnTo>
                  <a:pt x="9252" y="4906"/>
                </a:lnTo>
                <a:lnTo>
                  <a:pt x="9252" y="5397"/>
                </a:lnTo>
                <a:lnTo>
                  <a:pt x="9182" y="5818"/>
                </a:lnTo>
                <a:lnTo>
                  <a:pt x="9042" y="6238"/>
                </a:lnTo>
                <a:lnTo>
                  <a:pt x="8902" y="6589"/>
                </a:lnTo>
                <a:lnTo>
                  <a:pt x="8481" y="7360"/>
                </a:lnTo>
                <a:lnTo>
                  <a:pt x="7991" y="7990"/>
                </a:lnTo>
                <a:lnTo>
                  <a:pt x="7360" y="8551"/>
                </a:lnTo>
                <a:lnTo>
                  <a:pt x="6589" y="8901"/>
                </a:lnTo>
                <a:lnTo>
                  <a:pt x="6238" y="9112"/>
                </a:lnTo>
                <a:lnTo>
                  <a:pt x="5818" y="9182"/>
                </a:lnTo>
                <a:lnTo>
                  <a:pt x="5327" y="9252"/>
                </a:lnTo>
                <a:lnTo>
                  <a:pt x="4486" y="9252"/>
                </a:lnTo>
                <a:lnTo>
                  <a:pt x="4066" y="9182"/>
                </a:lnTo>
                <a:lnTo>
                  <a:pt x="3645" y="9112"/>
                </a:lnTo>
                <a:lnTo>
                  <a:pt x="3225" y="8901"/>
                </a:lnTo>
                <a:lnTo>
                  <a:pt x="2524" y="8551"/>
                </a:lnTo>
                <a:lnTo>
                  <a:pt x="1823" y="7990"/>
                </a:lnTo>
                <a:lnTo>
                  <a:pt x="1332" y="7360"/>
                </a:lnTo>
                <a:lnTo>
                  <a:pt x="912" y="6589"/>
                </a:lnTo>
                <a:lnTo>
                  <a:pt x="771" y="6238"/>
                </a:lnTo>
                <a:lnTo>
                  <a:pt x="631" y="5818"/>
                </a:lnTo>
                <a:lnTo>
                  <a:pt x="631" y="5397"/>
                </a:lnTo>
                <a:lnTo>
                  <a:pt x="561" y="4906"/>
                </a:lnTo>
                <a:lnTo>
                  <a:pt x="631" y="4486"/>
                </a:lnTo>
                <a:lnTo>
                  <a:pt x="631" y="4065"/>
                </a:lnTo>
                <a:lnTo>
                  <a:pt x="771" y="3645"/>
                </a:lnTo>
                <a:lnTo>
                  <a:pt x="912" y="3224"/>
                </a:lnTo>
                <a:lnTo>
                  <a:pt x="1332" y="2523"/>
                </a:lnTo>
                <a:lnTo>
                  <a:pt x="1823" y="1893"/>
                </a:lnTo>
                <a:lnTo>
                  <a:pt x="2524" y="1332"/>
                </a:lnTo>
                <a:lnTo>
                  <a:pt x="3225" y="911"/>
                </a:lnTo>
                <a:lnTo>
                  <a:pt x="3645" y="771"/>
                </a:lnTo>
                <a:lnTo>
                  <a:pt x="4066" y="701"/>
                </a:lnTo>
                <a:lnTo>
                  <a:pt x="4486" y="631"/>
                </a:lnTo>
                <a:lnTo>
                  <a:pt x="4907" y="561"/>
                </a:lnTo>
                <a:close/>
                <a:moveTo>
                  <a:pt x="4907" y="0"/>
                </a:moveTo>
                <a:lnTo>
                  <a:pt x="4416" y="70"/>
                </a:lnTo>
                <a:lnTo>
                  <a:pt x="3925" y="140"/>
                </a:lnTo>
                <a:lnTo>
                  <a:pt x="3435" y="281"/>
                </a:lnTo>
                <a:lnTo>
                  <a:pt x="3014" y="421"/>
                </a:lnTo>
                <a:lnTo>
                  <a:pt x="2594" y="631"/>
                </a:lnTo>
                <a:lnTo>
                  <a:pt x="2173" y="841"/>
                </a:lnTo>
                <a:lnTo>
                  <a:pt x="1823" y="1122"/>
                </a:lnTo>
                <a:lnTo>
                  <a:pt x="1472" y="1472"/>
                </a:lnTo>
                <a:lnTo>
                  <a:pt x="1122" y="1823"/>
                </a:lnTo>
                <a:lnTo>
                  <a:pt x="842" y="2173"/>
                </a:lnTo>
                <a:lnTo>
                  <a:pt x="631" y="2594"/>
                </a:lnTo>
                <a:lnTo>
                  <a:pt x="421" y="3014"/>
                </a:lnTo>
                <a:lnTo>
                  <a:pt x="211" y="3505"/>
                </a:lnTo>
                <a:lnTo>
                  <a:pt x="141" y="3925"/>
                </a:lnTo>
                <a:lnTo>
                  <a:pt x="71" y="4416"/>
                </a:lnTo>
                <a:lnTo>
                  <a:pt x="1" y="4906"/>
                </a:lnTo>
                <a:lnTo>
                  <a:pt x="71" y="5467"/>
                </a:lnTo>
                <a:lnTo>
                  <a:pt x="141" y="5888"/>
                </a:lnTo>
                <a:lnTo>
                  <a:pt x="211" y="6378"/>
                </a:lnTo>
                <a:lnTo>
                  <a:pt x="421" y="6869"/>
                </a:lnTo>
                <a:lnTo>
                  <a:pt x="631" y="7289"/>
                </a:lnTo>
                <a:lnTo>
                  <a:pt x="842" y="7640"/>
                </a:lnTo>
                <a:lnTo>
                  <a:pt x="1122" y="8060"/>
                </a:lnTo>
                <a:lnTo>
                  <a:pt x="1472" y="8411"/>
                </a:lnTo>
                <a:lnTo>
                  <a:pt x="1823" y="8691"/>
                </a:lnTo>
                <a:lnTo>
                  <a:pt x="2173" y="8972"/>
                </a:lnTo>
                <a:lnTo>
                  <a:pt x="2594" y="9252"/>
                </a:lnTo>
                <a:lnTo>
                  <a:pt x="3014" y="9462"/>
                </a:lnTo>
                <a:lnTo>
                  <a:pt x="3435" y="9602"/>
                </a:lnTo>
                <a:lnTo>
                  <a:pt x="3925" y="9742"/>
                </a:lnTo>
                <a:lnTo>
                  <a:pt x="4416" y="9813"/>
                </a:lnTo>
                <a:lnTo>
                  <a:pt x="5397" y="9813"/>
                </a:lnTo>
                <a:lnTo>
                  <a:pt x="5888" y="9742"/>
                </a:lnTo>
                <a:lnTo>
                  <a:pt x="6379" y="9602"/>
                </a:lnTo>
                <a:lnTo>
                  <a:pt x="6799" y="9462"/>
                </a:lnTo>
                <a:lnTo>
                  <a:pt x="7220" y="9252"/>
                </a:lnTo>
                <a:lnTo>
                  <a:pt x="7640" y="8972"/>
                </a:lnTo>
                <a:lnTo>
                  <a:pt x="8061" y="8691"/>
                </a:lnTo>
                <a:lnTo>
                  <a:pt x="8411" y="8411"/>
                </a:lnTo>
                <a:lnTo>
                  <a:pt x="8691" y="8060"/>
                </a:lnTo>
                <a:lnTo>
                  <a:pt x="8972" y="7640"/>
                </a:lnTo>
                <a:lnTo>
                  <a:pt x="9252" y="7289"/>
                </a:lnTo>
                <a:lnTo>
                  <a:pt x="9462" y="6869"/>
                </a:lnTo>
                <a:lnTo>
                  <a:pt x="9603" y="6378"/>
                </a:lnTo>
                <a:lnTo>
                  <a:pt x="9743" y="5888"/>
                </a:lnTo>
                <a:lnTo>
                  <a:pt x="9813" y="5467"/>
                </a:lnTo>
                <a:lnTo>
                  <a:pt x="9813" y="4906"/>
                </a:lnTo>
                <a:lnTo>
                  <a:pt x="9813" y="4416"/>
                </a:lnTo>
                <a:lnTo>
                  <a:pt x="9743" y="3925"/>
                </a:lnTo>
                <a:lnTo>
                  <a:pt x="9603" y="3505"/>
                </a:lnTo>
                <a:lnTo>
                  <a:pt x="9462" y="3014"/>
                </a:lnTo>
                <a:lnTo>
                  <a:pt x="9252" y="2594"/>
                </a:lnTo>
                <a:lnTo>
                  <a:pt x="8972" y="2173"/>
                </a:lnTo>
                <a:lnTo>
                  <a:pt x="8691" y="1823"/>
                </a:lnTo>
                <a:lnTo>
                  <a:pt x="8411" y="1472"/>
                </a:lnTo>
                <a:lnTo>
                  <a:pt x="8061" y="1122"/>
                </a:lnTo>
                <a:lnTo>
                  <a:pt x="7640" y="841"/>
                </a:lnTo>
                <a:lnTo>
                  <a:pt x="7220" y="631"/>
                </a:lnTo>
                <a:lnTo>
                  <a:pt x="6799" y="421"/>
                </a:lnTo>
                <a:lnTo>
                  <a:pt x="6379" y="281"/>
                </a:lnTo>
                <a:lnTo>
                  <a:pt x="5888" y="140"/>
                </a:lnTo>
                <a:lnTo>
                  <a:pt x="5397" y="70"/>
                </a:lnTo>
                <a:lnTo>
                  <a:pt x="4907" y="0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4"/>
          <p:cNvSpPr/>
          <p:nvPr/>
        </p:nvSpPr>
        <p:spPr>
          <a:xfrm>
            <a:off x="1346151" y="1613165"/>
            <a:ext cx="235929" cy="237612"/>
          </a:xfrm>
          <a:custGeom>
            <a:rect b="b" l="l" r="r" t="t"/>
            <a:pathLst>
              <a:path extrusionOk="0" h="9883" w="9813">
                <a:moveTo>
                  <a:pt x="4907" y="0"/>
                </a:moveTo>
                <a:lnTo>
                  <a:pt x="4416" y="70"/>
                </a:lnTo>
                <a:lnTo>
                  <a:pt x="5397" y="70"/>
                </a:lnTo>
                <a:lnTo>
                  <a:pt x="4907" y="0"/>
                </a:lnTo>
                <a:close/>
                <a:moveTo>
                  <a:pt x="3925" y="140"/>
                </a:moveTo>
                <a:lnTo>
                  <a:pt x="3435" y="211"/>
                </a:lnTo>
                <a:lnTo>
                  <a:pt x="3014" y="421"/>
                </a:lnTo>
                <a:lnTo>
                  <a:pt x="3014" y="421"/>
                </a:lnTo>
                <a:lnTo>
                  <a:pt x="3435" y="281"/>
                </a:lnTo>
                <a:lnTo>
                  <a:pt x="3925" y="140"/>
                </a:lnTo>
                <a:close/>
                <a:moveTo>
                  <a:pt x="5888" y="140"/>
                </a:moveTo>
                <a:lnTo>
                  <a:pt x="6379" y="281"/>
                </a:lnTo>
                <a:lnTo>
                  <a:pt x="6799" y="421"/>
                </a:lnTo>
                <a:lnTo>
                  <a:pt x="6799" y="421"/>
                </a:lnTo>
                <a:lnTo>
                  <a:pt x="6379" y="211"/>
                </a:lnTo>
                <a:lnTo>
                  <a:pt x="5888" y="140"/>
                </a:lnTo>
                <a:close/>
                <a:moveTo>
                  <a:pt x="2594" y="631"/>
                </a:moveTo>
                <a:lnTo>
                  <a:pt x="2173" y="841"/>
                </a:lnTo>
                <a:lnTo>
                  <a:pt x="1753" y="1122"/>
                </a:lnTo>
                <a:lnTo>
                  <a:pt x="1402" y="1472"/>
                </a:lnTo>
                <a:lnTo>
                  <a:pt x="1122" y="1823"/>
                </a:lnTo>
                <a:lnTo>
                  <a:pt x="1472" y="1472"/>
                </a:lnTo>
                <a:lnTo>
                  <a:pt x="1823" y="1192"/>
                </a:lnTo>
                <a:lnTo>
                  <a:pt x="2173" y="911"/>
                </a:lnTo>
                <a:lnTo>
                  <a:pt x="2594" y="631"/>
                </a:lnTo>
                <a:close/>
                <a:moveTo>
                  <a:pt x="6799" y="421"/>
                </a:moveTo>
                <a:lnTo>
                  <a:pt x="7220" y="631"/>
                </a:lnTo>
                <a:lnTo>
                  <a:pt x="7640" y="911"/>
                </a:lnTo>
                <a:lnTo>
                  <a:pt x="7991" y="1192"/>
                </a:lnTo>
                <a:lnTo>
                  <a:pt x="8341" y="1472"/>
                </a:lnTo>
                <a:lnTo>
                  <a:pt x="8691" y="1823"/>
                </a:lnTo>
                <a:lnTo>
                  <a:pt x="8411" y="1472"/>
                </a:lnTo>
                <a:lnTo>
                  <a:pt x="8061" y="1122"/>
                </a:lnTo>
                <a:lnTo>
                  <a:pt x="7640" y="841"/>
                </a:lnTo>
                <a:lnTo>
                  <a:pt x="7290" y="631"/>
                </a:lnTo>
                <a:lnTo>
                  <a:pt x="6799" y="421"/>
                </a:lnTo>
                <a:close/>
                <a:moveTo>
                  <a:pt x="4486" y="561"/>
                </a:moveTo>
                <a:lnTo>
                  <a:pt x="4066" y="631"/>
                </a:lnTo>
                <a:lnTo>
                  <a:pt x="3645" y="771"/>
                </a:lnTo>
                <a:lnTo>
                  <a:pt x="3225" y="911"/>
                </a:lnTo>
                <a:lnTo>
                  <a:pt x="2454" y="1332"/>
                </a:lnTo>
                <a:lnTo>
                  <a:pt x="1823" y="1823"/>
                </a:lnTo>
                <a:lnTo>
                  <a:pt x="1332" y="2523"/>
                </a:lnTo>
                <a:lnTo>
                  <a:pt x="1893" y="1893"/>
                </a:lnTo>
                <a:lnTo>
                  <a:pt x="2524" y="1332"/>
                </a:lnTo>
                <a:lnTo>
                  <a:pt x="3225" y="981"/>
                </a:lnTo>
                <a:lnTo>
                  <a:pt x="3645" y="841"/>
                </a:lnTo>
                <a:lnTo>
                  <a:pt x="4066" y="701"/>
                </a:lnTo>
                <a:lnTo>
                  <a:pt x="4486" y="631"/>
                </a:lnTo>
                <a:lnTo>
                  <a:pt x="5327" y="631"/>
                </a:lnTo>
                <a:lnTo>
                  <a:pt x="5818" y="701"/>
                </a:lnTo>
                <a:lnTo>
                  <a:pt x="6168" y="841"/>
                </a:lnTo>
                <a:lnTo>
                  <a:pt x="6589" y="981"/>
                </a:lnTo>
                <a:lnTo>
                  <a:pt x="7360" y="1332"/>
                </a:lnTo>
                <a:lnTo>
                  <a:pt x="6589" y="911"/>
                </a:lnTo>
                <a:lnTo>
                  <a:pt x="6238" y="771"/>
                </a:lnTo>
                <a:lnTo>
                  <a:pt x="5818" y="631"/>
                </a:lnTo>
                <a:lnTo>
                  <a:pt x="5327" y="561"/>
                </a:lnTo>
                <a:close/>
                <a:moveTo>
                  <a:pt x="7360" y="1332"/>
                </a:moveTo>
                <a:lnTo>
                  <a:pt x="7991" y="1893"/>
                </a:lnTo>
                <a:lnTo>
                  <a:pt x="8481" y="2523"/>
                </a:lnTo>
                <a:lnTo>
                  <a:pt x="8902" y="3224"/>
                </a:lnTo>
                <a:lnTo>
                  <a:pt x="8551" y="2523"/>
                </a:lnTo>
                <a:lnTo>
                  <a:pt x="7991" y="1823"/>
                </a:lnTo>
                <a:lnTo>
                  <a:pt x="7360" y="1332"/>
                </a:lnTo>
                <a:close/>
                <a:moveTo>
                  <a:pt x="8691" y="1823"/>
                </a:moveTo>
                <a:lnTo>
                  <a:pt x="8972" y="2243"/>
                </a:lnTo>
                <a:lnTo>
                  <a:pt x="9182" y="2594"/>
                </a:lnTo>
                <a:lnTo>
                  <a:pt x="9392" y="3014"/>
                </a:lnTo>
                <a:lnTo>
                  <a:pt x="9603" y="3505"/>
                </a:lnTo>
                <a:lnTo>
                  <a:pt x="9462" y="3014"/>
                </a:lnTo>
                <a:lnTo>
                  <a:pt x="9252" y="2594"/>
                </a:lnTo>
                <a:lnTo>
                  <a:pt x="8972" y="2173"/>
                </a:lnTo>
                <a:lnTo>
                  <a:pt x="8691" y="1823"/>
                </a:lnTo>
                <a:close/>
                <a:moveTo>
                  <a:pt x="1122" y="1823"/>
                </a:moveTo>
                <a:lnTo>
                  <a:pt x="842" y="2173"/>
                </a:lnTo>
                <a:lnTo>
                  <a:pt x="561" y="2594"/>
                </a:lnTo>
                <a:lnTo>
                  <a:pt x="351" y="3014"/>
                </a:lnTo>
                <a:lnTo>
                  <a:pt x="211" y="3505"/>
                </a:lnTo>
                <a:lnTo>
                  <a:pt x="71" y="3925"/>
                </a:lnTo>
                <a:lnTo>
                  <a:pt x="1" y="4416"/>
                </a:lnTo>
                <a:lnTo>
                  <a:pt x="1" y="4906"/>
                </a:lnTo>
                <a:lnTo>
                  <a:pt x="71" y="4416"/>
                </a:lnTo>
                <a:lnTo>
                  <a:pt x="141" y="3925"/>
                </a:lnTo>
                <a:lnTo>
                  <a:pt x="281" y="3505"/>
                </a:lnTo>
                <a:lnTo>
                  <a:pt x="421" y="3014"/>
                </a:lnTo>
                <a:lnTo>
                  <a:pt x="631" y="2594"/>
                </a:lnTo>
                <a:lnTo>
                  <a:pt x="842" y="2243"/>
                </a:lnTo>
                <a:lnTo>
                  <a:pt x="1122" y="1823"/>
                </a:lnTo>
                <a:close/>
                <a:moveTo>
                  <a:pt x="771" y="3645"/>
                </a:moveTo>
                <a:lnTo>
                  <a:pt x="631" y="4065"/>
                </a:lnTo>
                <a:lnTo>
                  <a:pt x="561" y="4486"/>
                </a:lnTo>
                <a:lnTo>
                  <a:pt x="561" y="4906"/>
                </a:lnTo>
                <a:lnTo>
                  <a:pt x="631" y="4486"/>
                </a:lnTo>
                <a:lnTo>
                  <a:pt x="701" y="4065"/>
                </a:lnTo>
                <a:lnTo>
                  <a:pt x="771" y="3645"/>
                </a:lnTo>
                <a:close/>
                <a:moveTo>
                  <a:pt x="8902" y="3224"/>
                </a:moveTo>
                <a:lnTo>
                  <a:pt x="9042" y="3645"/>
                </a:lnTo>
                <a:lnTo>
                  <a:pt x="9112" y="4065"/>
                </a:lnTo>
                <a:lnTo>
                  <a:pt x="9182" y="4486"/>
                </a:lnTo>
                <a:lnTo>
                  <a:pt x="9252" y="4906"/>
                </a:lnTo>
                <a:lnTo>
                  <a:pt x="9252" y="4486"/>
                </a:lnTo>
                <a:lnTo>
                  <a:pt x="9182" y="4065"/>
                </a:lnTo>
                <a:lnTo>
                  <a:pt x="9112" y="3645"/>
                </a:lnTo>
                <a:lnTo>
                  <a:pt x="8902" y="3224"/>
                </a:lnTo>
                <a:close/>
                <a:moveTo>
                  <a:pt x="9603" y="3505"/>
                </a:moveTo>
                <a:lnTo>
                  <a:pt x="9673" y="3925"/>
                </a:lnTo>
                <a:lnTo>
                  <a:pt x="9743" y="4416"/>
                </a:lnTo>
                <a:lnTo>
                  <a:pt x="9813" y="4906"/>
                </a:lnTo>
                <a:lnTo>
                  <a:pt x="9813" y="4416"/>
                </a:lnTo>
                <a:lnTo>
                  <a:pt x="9743" y="3925"/>
                </a:lnTo>
                <a:lnTo>
                  <a:pt x="9603" y="3505"/>
                </a:lnTo>
                <a:close/>
                <a:moveTo>
                  <a:pt x="2944" y="4626"/>
                </a:moveTo>
                <a:lnTo>
                  <a:pt x="2874" y="4696"/>
                </a:lnTo>
                <a:lnTo>
                  <a:pt x="2804" y="4836"/>
                </a:lnTo>
                <a:lnTo>
                  <a:pt x="2734" y="4906"/>
                </a:lnTo>
                <a:lnTo>
                  <a:pt x="2804" y="5047"/>
                </a:lnTo>
                <a:lnTo>
                  <a:pt x="2874" y="5117"/>
                </a:lnTo>
                <a:lnTo>
                  <a:pt x="2804" y="4906"/>
                </a:lnTo>
                <a:lnTo>
                  <a:pt x="2874" y="4766"/>
                </a:lnTo>
                <a:lnTo>
                  <a:pt x="3084" y="4696"/>
                </a:lnTo>
                <a:lnTo>
                  <a:pt x="3225" y="4766"/>
                </a:lnTo>
                <a:lnTo>
                  <a:pt x="4206" y="5677"/>
                </a:lnTo>
                <a:lnTo>
                  <a:pt x="3295" y="4696"/>
                </a:lnTo>
                <a:lnTo>
                  <a:pt x="3154" y="4626"/>
                </a:lnTo>
                <a:close/>
                <a:moveTo>
                  <a:pt x="561" y="4906"/>
                </a:moveTo>
                <a:lnTo>
                  <a:pt x="561" y="5397"/>
                </a:lnTo>
                <a:lnTo>
                  <a:pt x="631" y="5818"/>
                </a:lnTo>
                <a:lnTo>
                  <a:pt x="771" y="6238"/>
                </a:lnTo>
                <a:lnTo>
                  <a:pt x="701" y="5818"/>
                </a:lnTo>
                <a:lnTo>
                  <a:pt x="631" y="5397"/>
                </a:lnTo>
                <a:lnTo>
                  <a:pt x="561" y="4906"/>
                </a:lnTo>
                <a:close/>
                <a:moveTo>
                  <a:pt x="2874" y="5117"/>
                </a:moveTo>
                <a:lnTo>
                  <a:pt x="3996" y="6308"/>
                </a:lnTo>
                <a:lnTo>
                  <a:pt x="4136" y="6378"/>
                </a:lnTo>
                <a:lnTo>
                  <a:pt x="4206" y="6378"/>
                </a:lnTo>
                <a:lnTo>
                  <a:pt x="4066" y="6238"/>
                </a:lnTo>
                <a:lnTo>
                  <a:pt x="2874" y="5117"/>
                </a:lnTo>
                <a:close/>
                <a:moveTo>
                  <a:pt x="6729" y="3224"/>
                </a:moveTo>
                <a:lnTo>
                  <a:pt x="6659" y="3294"/>
                </a:lnTo>
                <a:lnTo>
                  <a:pt x="6519" y="3364"/>
                </a:lnTo>
                <a:lnTo>
                  <a:pt x="4206" y="5677"/>
                </a:lnTo>
                <a:lnTo>
                  <a:pt x="4206" y="5747"/>
                </a:lnTo>
                <a:lnTo>
                  <a:pt x="6589" y="3364"/>
                </a:lnTo>
                <a:lnTo>
                  <a:pt x="6729" y="3294"/>
                </a:lnTo>
                <a:lnTo>
                  <a:pt x="6939" y="3364"/>
                </a:lnTo>
                <a:lnTo>
                  <a:pt x="7009" y="3575"/>
                </a:lnTo>
                <a:lnTo>
                  <a:pt x="6939" y="3715"/>
                </a:lnTo>
                <a:lnTo>
                  <a:pt x="4416" y="6238"/>
                </a:lnTo>
                <a:lnTo>
                  <a:pt x="4206" y="6378"/>
                </a:lnTo>
                <a:lnTo>
                  <a:pt x="4346" y="6378"/>
                </a:lnTo>
                <a:lnTo>
                  <a:pt x="4416" y="6308"/>
                </a:lnTo>
                <a:lnTo>
                  <a:pt x="7009" y="3785"/>
                </a:lnTo>
                <a:lnTo>
                  <a:pt x="7009" y="3645"/>
                </a:lnTo>
                <a:lnTo>
                  <a:pt x="7079" y="3575"/>
                </a:lnTo>
                <a:lnTo>
                  <a:pt x="7009" y="3435"/>
                </a:lnTo>
                <a:lnTo>
                  <a:pt x="7009" y="3364"/>
                </a:lnTo>
                <a:lnTo>
                  <a:pt x="6869" y="3294"/>
                </a:lnTo>
                <a:lnTo>
                  <a:pt x="6729" y="3224"/>
                </a:lnTo>
                <a:close/>
                <a:moveTo>
                  <a:pt x="9813" y="4906"/>
                </a:moveTo>
                <a:lnTo>
                  <a:pt x="9743" y="5467"/>
                </a:lnTo>
                <a:lnTo>
                  <a:pt x="9673" y="5888"/>
                </a:lnTo>
                <a:lnTo>
                  <a:pt x="9603" y="6378"/>
                </a:lnTo>
                <a:lnTo>
                  <a:pt x="9743" y="5958"/>
                </a:lnTo>
                <a:lnTo>
                  <a:pt x="9813" y="5467"/>
                </a:lnTo>
                <a:lnTo>
                  <a:pt x="9813" y="4906"/>
                </a:lnTo>
                <a:close/>
                <a:moveTo>
                  <a:pt x="771" y="6238"/>
                </a:moveTo>
                <a:lnTo>
                  <a:pt x="912" y="6659"/>
                </a:lnTo>
                <a:lnTo>
                  <a:pt x="1332" y="7360"/>
                </a:lnTo>
                <a:lnTo>
                  <a:pt x="912" y="6589"/>
                </a:lnTo>
                <a:lnTo>
                  <a:pt x="771" y="6238"/>
                </a:lnTo>
                <a:close/>
                <a:moveTo>
                  <a:pt x="9252" y="4906"/>
                </a:moveTo>
                <a:lnTo>
                  <a:pt x="9182" y="5397"/>
                </a:lnTo>
                <a:lnTo>
                  <a:pt x="9112" y="5818"/>
                </a:lnTo>
                <a:lnTo>
                  <a:pt x="9042" y="6238"/>
                </a:lnTo>
                <a:lnTo>
                  <a:pt x="8902" y="6589"/>
                </a:lnTo>
                <a:lnTo>
                  <a:pt x="8481" y="7360"/>
                </a:lnTo>
                <a:lnTo>
                  <a:pt x="7991" y="7990"/>
                </a:lnTo>
                <a:lnTo>
                  <a:pt x="8551" y="7360"/>
                </a:lnTo>
                <a:lnTo>
                  <a:pt x="8902" y="6659"/>
                </a:lnTo>
                <a:lnTo>
                  <a:pt x="9112" y="6238"/>
                </a:lnTo>
                <a:lnTo>
                  <a:pt x="9182" y="5818"/>
                </a:lnTo>
                <a:lnTo>
                  <a:pt x="9252" y="5397"/>
                </a:lnTo>
                <a:lnTo>
                  <a:pt x="9252" y="4906"/>
                </a:lnTo>
                <a:close/>
                <a:moveTo>
                  <a:pt x="1" y="4906"/>
                </a:moveTo>
                <a:lnTo>
                  <a:pt x="1" y="5467"/>
                </a:lnTo>
                <a:lnTo>
                  <a:pt x="71" y="5958"/>
                </a:lnTo>
                <a:lnTo>
                  <a:pt x="211" y="6378"/>
                </a:lnTo>
                <a:lnTo>
                  <a:pt x="351" y="6869"/>
                </a:lnTo>
                <a:lnTo>
                  <a:pt x="561" y="7289"/>
                </a:lnTo>
                <a:lnTo>
                  <a:pt x="842" y="7710"/>
                </a:lnTo>
                <a:lnTo>
                  <a:pt x="1122" y="8060"/>
                </a:lnTo>
                <a:lnTo>
                  <a:pt x="842" y="7640"/>
                </a:lnTo>
                <a:lnTo>
                  <a:pt x="631" y="7289"/>
                </a:lnTo>
                <a:lnTo>
                  <a:pt x="421" y="6799"/>
                </a:lnTo>
                <a:lnTo>
                  <a:pt x="281" y="6378"/>
                </a:lnTo>
                <a:lnTo>
                  <a:pt x="141" y="5888"/>
                </a:lnTo>
                <a:lnTo>
                  <a:pt x="71" y="5467"/>
                </a:lnTo>
                <a:lnTo>
                  <a:pt x="1" y="4906"/>
                </a:lnTo>
                <a:close/>
                <a:moveTo>
                  <a:pt x="9603" y="6378"/>
                </a:moveTo>
                <a:lnTo>
                  <a:pt x="9392" y="6799"/>
                </a:lnTo>
                <a:lnTo>
                  <a:pt x="9182" y="7289"/>
                </a:lnTo>
                <a:lnTo>
                  <a:pt x="8972" y="7640"/>
                </a:lnTo>
                <a:lnTo>
                  <a:pt x="8691" y="8060"/>
                </a:lnTo>
                <a:lnTo>
                  <a:pt x="8972" y="7710"/>
                </a:lnTo>
                <a:lnTo>
                  <a:pt x="9252" y="7289"/>
                </a:lnTo>
                <a:lnTo>
                  <a:pt x="9462" y="6869"/>
                </a:lnTo>
                <a:lnTo>
                  <a:pt x="9603" y="6378"/>
                </a:lnTo>
                <a:close/>
                <a:moveTo>
                  <a:pt x="1332" y="7360"/>
                </a:moveTo>
                <a:lnTo>
                  <a:pt x="1823" y="7990"/>
                </a:lnTo>
                <a:lnTo>
                  <a:pt x="2454" y="8551"/>
                </a:lnTo>
                <a:lnTo>
                  <a:pt x="3225" y="8972"/>
                </a:lnTo>
                <a:lnTo>
                  <a:pt x="3645" y="9112"/>
                </a:lnTo>
                <a:lnTo>
                  <a:pt x="4066" y="9182"/>
                </a:lnTo>
                <a:lnTo>
                  <a:pt x="3645" y="9042"/>
                </a:lnTo>
                <a:lnTo>
                  <a:pt x="3225" y="8901"/>
                </a:lnTo>
                <a:lnTo>
                  <a:pt x="2524" y="8481"/>
                </a:lnTo>
                <a:lnTo>
                  <a:pt x="1893" y="7990"/>
                </a:lnTo>
                <a:lnTo>
                  <a:pt x="1332" y="7360"/>
                </a:lnTo>
                <a:close/>
                <a:moveTo>
                  <a:pt x="7991" y="7990"/>
                </a:moveTo>
                <a:lnTo>
                  <a:pt x="7360" y="8481"/>
                </a:lnTo>
                <a:lnTo>
                  <a:pt x="6589" y="8901"/>
                </a:lnTo>
                <a:lnTo>
                  <a:pt x="6168" y="9042"/>
                </a:lnTo>
                <a:lnTo>
                  <a:pt x="5818" y="9182"/>
                </a:lnTo>
                <a:lnTo>
                  <a:pt x="6238" y="9112"/>
                </a:lnTo>
                <a:lnTo>
                  <a:pt x="6589" y="8972"/>
                </a:lnTo>
                <a:lnTo>
                  <a:pt x="7360" y="8551"/>
                </a:lnTo>
                <a:lnTo>
                  <a:pt x="7991" y="7990"/>
                </a:lnTo>
                <a:close/>
                <a:moveTo>
                  <a:pt x="1122" y="8060"/>
                </a:moveTo>
                <a:lnTo>
                  <a:pt x="1402" y="8411"/>
                </a:lnTo>
                <a:lnTo>
                  <a:pt x="1753" y="8761"/>
                </a:lnTo>
                <a:lnTo>
                  <a:pt x="2173" y="9042"/>
                </a:lnTo>
                <a:lnTo>
                  <a:pt x="2594" y="9252"/>
                </a:lnTo>
                <a:lnTo>
                  <a:pt x="2173" y="8972"/>
                </a:lnTo>
                <a:lnTo>
                  <a:pt x="1823" y="8691"/>
                </a:lnTo>
                <a:lnTo>
                  <a:pt x="1472" y="8411"/>
                </a:lnTo>
                <a:lnTo>
                  <a:pt x="1122" y="8060"/>
                </a:lnTo>
                <a:close/>
                <a:moveTo>
                  <a:pt x="4486" y="9252"/>
                </a:moveTo>
                <a:lnTo>
                  <a:pt x="4907" y="9322"/>
                </a:lnTo>
                <a:lnTo>
                  <a:pt x="5327" y="9252"/>
                </a:lnTo>
                <a:close/>
                <a:moveTo>
                  <a:pt x="8691" y="8060"/>
                </a:moveTo>
                <a:lnTo>
                  <a:pt x="8341" y="8411"/>
                </a:lnTo>
                <a:lnTo>
                  <a:pt x="7991" y="8691"/>
                </a:lnTo>
                <a:lnTo>
                  <a:pt x="7640" y="8972"/>
                </a:lnTo>
                <a:lnTo>
                  <a:pt x="7220" y="9252"/>
                </a:lnTo>
                <a:lnTo>
                  <a:pt x="6799" y="9462"/>
                </a:lnTo>
                <a:lnTo>
                  <a:pt x="6799" y="9462"/>
                </a:lnTo>
                <a:lnTo>
                  <a:pt x="7290" y="9252"/>
                </a:lnTo>
                <a:lnTo>
                  <a:pt x="7640" y="9042"/>
                </a:lnTo>
                <a:lnTo>
                  <a:pt x="8061" y="8761"/>
                </a:lnTo>
                <a:lnTo>
                  <a:pt x="8411" y="8411"/>
                </a:lnTo>
                <a:lnTo>
                  <a:pt x="8691" y="8060"/>
                </a:lnTo>
                <a:close/>
                <a:moveTo>
                  <a:pt x="4416" y="9813"/>
                </a:moveTo>
                <a:lnTo>
                  <a:pt x="4907" y="9883"/>
                </a:lnTo>
                <a:lnTo>
                  <a:pt x="5397" y="9813"/>
                </a:lnTo>
                <a:close/>
              </a:path>
            </a:pathLst>
          </a:custGeom>
          <a:solidFill>
            <a:srgbClr val="001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4"/>
          <p:cNvSpPr/>
          <p:nvPr/>
        </p:nvSpPr>
        <p:spPr>
          <a:xfrm>
            <a:off x="3422054" y="1616535"/>
            <a:ext cx="229197" cy="230880"/>
          </a:xfrm>
          <a:custGeom>
            <a:rect b="b" l="l" r="r" t="t"/>
            <a:pathLst>
              <a:path extrusionOk="0" h="9603" w="9533">
                <a:moveTo>
                  <a:pt x="6169" y="281"/>
                </a:moveTo>
                <a:lnTo>
                  <a:pt x="6028" y="351"/>
                </a:lnTo>
                <a:lnTo>
                  <a:pt x="6028" y="491"/>
                </a:lnTo>
                <a:lnTo>
                  <a:pt x="5958" y="632"/>
                </a:lnTo>
                <a:lnTo>
                  <a:pt x="6028" y="702"/>
                </a:lnTo>
                <a:lnTo>
                  <a:pt x="6098" y="842"/>
                </a:lnTo>
                <a:lnTo>
                  <a:pt x="6169" y="842"/>
                </a:lnTo>
                <a:lnTo>
                  <a:pt x="6589" y="1052"/>
                </a:lnTo>
                <a:lnTo>
                  <a:pt x="6799" y="1052"/>
                </a:lnTo>
                <a:lnTo>
                  <a:pt x="6869" y="982"/>
                </a:lnTo>
                <a:lnTo>
                  <a:pt x="6940" y="912"/>
                </a:lnTo>
                <a:lnTo>
                  <a:pt x="7010" y="772"/>
                </a:lnTo>
                <a:lnTo>
                  <a:pt x="7010" y="632"/>
                </a:lnTo>
                <a:lnTo>
                  <a:pt x="6940" y="561"/>
                </a:lnTo>
                <a:lnTo>
                  <a:pt x="6799" y="491"/>
                </a:lnTo>
                <a:lnTo>
                  <a:pt x="6379" y="281"/>
                </a:lnTo>
                <a:close/>
                <a:moveTo>
                  <a:pt x="7640" y="1192"/>
                </a:moveTo>
                <a:lnTo>
                  <a:pt x="7570" y="1262"/>
                </a:lnTo>
                <a:lnTo>
                  <a:pt x="7500" y="1403"/>
                </a:lnTo>
                <a:lnTo>
                  <a:pt x="7500" y="1473"/>
                </a:lnTo>
                <a:lnTo>
                  <a:pt x="7500" y="1613"/>
                </a:lnTo>
                <a:lnTo>
                  <a:pt x="7570" y="1683"/>
                </a:lnTo>
                <a:lnTo>
                  <a:pt x="7851" y="2033"/>
                </a:lnTo>
                <a:lnTo>
                  <a:pt x="7991" y="2103"/>
                </a:lnTo>
                <a:lnTo>
                  <a:pt x="8201" y="2103"/>
                </a:lnTo>
                <a:lnTo>
                  <a:pt x="8271" y="2033"/>
                </a:lnTo>
                <a:lnTo>
                  <a:pt x="8341" y="1893"/>
                </a:lnTo>
                <a:lnTo>
                  <a:pt x="8411" y="1823"/>
                </a:lnTo>
                <a:lnTo>
                  <a:pt x="8411" y="1683"/>
                </a:lnTo>
                <a:lnTo>
                  <a:pt x="8341" y="1613"/>
                </a:lnTo>
                <a:lnTo>
                  <a:pt x="7991" y="1262"/>
                </a:lnTo>
                <a:lnTo>
                  <a:pt x="7851" y="1192"/>
                </a:lnTo>
                <a:close/>
                <a:moveTo>
                  <a:pt x="8692" y="2594"/>
                </a:moveTo>
                <a:lnTo>
                  <a:pt x="8622" y="2664"/>
                </a:lnTo>
                <a:lnTo>
                  <a:pt x="8552" y="2804"/>
                </a:lnTo>
                <a:lnTo>
                  <a:pt x="8481" y="2874"/>
                </a:lnTo>
                <a:lnTo>
                  <a:pt x="8552" y="3015"/>
                </a:lnTo>
                <a:lnTo>
                  <a:pt x="8692" y="3365"/>
                </a:lnTo>
                <a:lnTo>
                  <a:pt x="8762" y="3505"/>
                </a:lnTo>
                <a:lnTo>
                  <a:pt x="8832" y="3575"/>
                </a:lnTo>
                <a:lnTo>
                  <a:pt x="9112" y="3575"/>
                </a:lnTo>
                <a:lnTo>
                  <a:pt x="9182" y="3505"/>
                </a:lnTo>
                <a:lnTo>
                  <a:pt x="9252" y="3435"/>
                </a:lnTo>
                <a:lnTo>
                  <a:pt x="9323" y="3295"/>
                </a:lnTo>
                <a:lnTo>
                  <a:pt x="9252" y="3155"/>
                </a:lnTo>
                <a:lnTo>
                  <a:pt x="9112" y="2734"/>
                </a:lnTo>
                <a:lnTo>
                  <a:pt x="9042" y="2664"/>
                </a:lnTo>
                <a:lnTo>
                  <a:pt x="8902" y="2594"/>
                </a:lnTo>
                <a:close/>
                <a:moveTo>
                  <a:pt x="9112" y="4276"/>
                </a:moveTo>
                <a:lnTo>
                  <a:pt x="9042" y="4346"/>
                </a:lnTo>
                <a:lnTo>
                  <a:pt x="8972" y="4486"/>
                </a:lnTo>
                <a:lnTo>
                  <a:pt x="8972" y="4627"/>
                </a:lnTo>
                <a:lnTo>
                  <a:pt x="8972" y="4837"/>
                </a:lnTo>
                <a:lnTo>
                  <a:pt x="8972" y="4977"/>
                </a:lnTo>
                <a:lnTo>
                  <a:pt x="8972" y="5117"/>
                </a:lnTo>
                <a:lnTo>
                  <a:pt x="9042" y="5257"/>
                </a:lnTo>
                <a:lnTo>
                  <a:pt x="9112" y="5327"/>
                </a:lnTo>
                <a:lnTo>
                  <a:pt x="9323" y="5327"/>
                </a:lnTo>
                <a:lnTo>
                  <a:pt x="9463" y="5257"/>
                </a:lnTo>
                <a:lnTo>
                  <a:pt x="9533" y="5117"/>
                </a:lnTo>
                <a:lnTo>
                  <a:pt x="9533" y="5047"/>
                </a:lnTo>
                <a:lnTo>
                  <a:pt x="9533" y="4837"/>
                </a:lnTo>
                <a:lnTo>
                  <a:pt x="9533" y="4556"/>
                </a:lnTo>
                <a:lnTo>
                  <a:pt x="9533" y="4416"/>
                </a:lnTo>
                <a:lnTo>
                  <a:pt x="9463" y="4346"/>
                </a:lnTo>
                <a:lnTo>
                  <a:pt x="9323" y="4276"/>
                </a:lnTo>
                <a:close/>
                <a:moveTo>
                  <a:pt x="8832" y="6028"/>
                </a:moveTo>
                <a:lnTo>
                  <a:pt x="8762" y="6098"/>
                </a:lnTo>
                <a:lnTo>
                  <a:pt x="8692" y="6168"/>
                </a:lnTo>
                <a:lnTo>
                  <a:pt x="8552" y="6589"/>
                </a:lnTo>
                <a:lnTo>
                  <a:pt x="8552" y="6729"/>
                </a:lnTo>
                <a:lnTo>
                  <a:pt x="8552" y="6799"/>
                </a:lnTo>
                <a:lnTo>
                  <a:pt x="8622" y="6939"/>
                </a:lnTo>
                <a:lnTo>
                  <a:pt x="8692" y="7010"/>
                </a:lnTo>
                <a:lnTo>
                  <a:pt x="8902" y="7010"/>
                </a:lnTo>
                <a:lnTo>
                  <a:pt x="9042" y="6939"/>
                </a:lnTo>
                <a:lnTo>
                  <a:pt x="9112" y="6869"/>
                </a:lnTo>
                <a:lnTo>
                  <a:pt x="9252" y="6379"/>
                </a:lnTo>
                <a:lnTo>
                  <a:pt x="9323" y="6309"/>
                </a:lnTo>
                <a:lnTo>
                  <a:pt x="9252" y="6168"/>
                </a:lnTo>
                <a:lnTo>
                  <a:pt x="9182" y="6098"/>
                </a:lnTo>
                <a:lnTo>
                  <a:pt x="9112" y="6028"/>
                </a:lnTo>
                <a:close/>
                <a:moveTo>
                  <a:pt x="4767" y="1"/>
                </a:moveTo>
                <a:lnTo>
                  <a:pt x="4276" y="71"/>
                </a:lnTo>
                <a:lnTo>
                  <a:pt x="3786" y="141"/>
                </a:lnTo>
                <a:lnTo>
                  <a:pt x="3365" y="211"/>
                </a:lnTo>
                <a:lnTo>
                  <a:pt x="2874" y="421"/>
                </a:lnTo>
                <a:lnTo>
                  <a:pt x="2454" y="561"/>
                </a:lnTo>
                <a:lnTo>
                  <a:pt x="2103" y="842"/>
                </a:lnTo>
                <a:lnTo>
                  <a:pt x="1753" y="1122"/>
                </a:lnTo>
                <a:lnTo>
                  <a:pt x="1403" y="1403"/>
                </a:lnTo>
                <a:lnTo>
                  <a:pt x="1052" y="1753"/>
                </a:lnTo>
                <a:lnTo>
                  <a:pt x="772" y="2103"/>
                </a:lnTo>
                <a:lnTo>
                  <a:pt x="561" y="2524"/>
                </a:lnTo>
                <a:lnTo>
                  <a:pt x="351" y="2944"/>
                </a:lnTo>
                <a:lnTo>
                  <a:pt x="211" y="3365"/>
                </a:lnTo>
                <a:lnTo>
                  <a:pt x="71" y="3856"/>
                </a:lnTo>
                <a:lnTo>
                  <a:pt x="1" y="4346"/>
                </a:lnTo>
                <a:lnTo>
                  <a:pt x="1" y="4837"/>
                </a:lnTo>
                <a:lnTo>
                  <a:pt x="1" y="5327"/>
                </a:lnTo>
                <a:lnTo>
                  <a:pt x="71" y="5748"/>
                </a:lnTo>
                <a:lnTo>
                  <a:pt x="211" y="6239"/>
                </a:lnTo>
                <a:lnTo>
                  <a:pt x="351" y="6659"/>
                </a:lnTo>
                <a:lnTo>
                  <a:pt x="561" y="7080"/>
                </a:lnTo>
                <a:lnTo>
                  <a:pt x="772" y="7500"/>
                </a:lnTo>
                <a:lnTo>
                  <a:pt x="1052" y="7851"/>
                </a:lnTo>
                <a:lnTo>
                  <a:pt x="1403" y="8201"/>
                </a:lnTo>
                <a:lnTo>
                  <a:pt x="1753" y="8481"/>
                </a:lnTo>
                <a:lnTo>
                  <a:pt x="2103" y="8762"/>
                </a:lnTo>
                <a:lnTo>
                  <a:pt x="2454" y="9042"/>
                </a:lnTo>
                <a:lnTo>
                  <a:pt x="2874" y="9252"/>
                </a:lnTo>
                <a:lnTo>
                  <a:pt x="3365" y="9393"/>
                </a:lnTo>
                <a:lnTo>
                  <a:pt x="3786" y="9533"/>
                </a:lnTo>
                <a:lnTo>
                  <a:pt x="4276" y="9603"/>
                </a:lnTo>
                <a:lnTo>
                  <a:pt x="5257" y="9603"/>
                </a:lnTo>
                <a:lnTo>
                  <a:pt x="5748" y="9533"/>
                </a:lnTo>
                <a:lnTo>
                  <a:pt x="6169" y="9393"/>
                </a:lnTo>
                <a:lnTo>
                  <a:pt x="6659" y="9252"/>
                </a:lnTo>
                <a:lnTo>
                  <a:pt x="7080" y="9042"/>
                </a:lnTo>
                <a:lnTo>
                  <a:pt x="7430" y="8762"/>
                </a:lnTo>
                <a:lnTo>
                  <a:pt x="7851" y="8481"/>
                </a:lnTo>
                <a:lnTo>
                  <a:pt x="8131" y="8201"/>
                </a:lnTo>
                <a:lnTo>
                  <a:pt x="8201" y="8061"/>
                </a:lnTo>
                <a:lnTo>
                  <a:pt x="8271" y="7991"/>
                </a:lnTo>
                <a:lnTo>
                  <a:pt x="8201" y="7851"/>
                </a:lnTo>
                <a:lnTo>
                  <a:pt x="8131" y="7781"/>
                </a:lnTo>
                <a:lnTo>
                  <a:pt x="8061" y="7710"/>
                </a:lnTo>
                <a:lnTo>
                  <a:pt x="7921" y="7640"/>
                </a:lnTo>
                <a:lnTo>
                  <a:pt x="7851" y="7710"/>
                </a:lnTo>
                <a:lnTo>
                  <a:pt x="7710" y="7781"/>
                </a:lnTo>
                <a:lnTo>
                  <a:pt x="7080" y="8271"/>
                </a:lnTo>
                <a:lnTo>
                  <a:pt x="6379" y="8622"/>
                </a:lnTo>
                <a:lnTo>
                  <a:pt x="5608" y="8902"/>
                </a:lnTo>
                <a:lnTo>
                  <a:pt x="5187" y="8972"/>
                </a:lnTo>
                <a:lnTo>
                  <a:pt x="4346" y="8972"/>
                </a:lnTo>
                <a:lnTo>
                  <a:pt x="3926" y="8902"/>
                </a:lnTo>
                <a:lnTo>
                  <a:pt x="3155" y="8622"/>
                </a:lnTo>
                <a:lnTo>
                  <a:pt x="2454" y="8271"/>
                </a:lnTo>
                <a:lnTo>
                  <a:pt x="1823" y="7781"/>
                </a:lnTo>
                <a:lnTo>
                  <a:pt x="1332" y="7150"/>
                </a:lnTo>
                <a:lnTo>
                  <a:pt x="912" y="6449"/>
                </a:lnTo>
                <a:lnTo>
                  <a:pt x="702" y="5678"/>
                </a:lnTo>
                <a:lnTo>
                  <a:pt x="632" y="5257"/>
                </a:lnTo>
                <a:lnTo>
                  <a:pt x="561" y="4837"/>
                </a:lnTo>
                <a:lnTo>
                  <a:pt x="632" y="4346"/>
                </a:lnTo>
                <a:lnTo>
                  <a:pt x="702" y="3996"/>
                </a:lnTo>
                <a:lnTo>
                  <a:pt x="912" y="3155"/>
                </a:lnTo>
                <a:lnTo>
                  <a:pt x="1332" y="2454"/>
                </a:lnTo>
                <a:lnTo>
                  <a:pt x="1823" y="1823"/>
                </a:lnTo>
                <a:lnTo>
                  <a:pt x="2454" y="1332"/>
                </a:lnTo>
                <a:lnTo>
                  <a:pt x="3155" y="982"/>
                </a:lnTo>
                <a:lnTo>
                  <a:pt x="3926" y="702"/>
                </a:lnTo>
                <a:lnTo>
                  <a:pt x="4346" y="632"/>
                </a:lnTo>
                <a:lnTo>
                  <a:pt x="4907" y="632"/>
                </a:lnTo>
                <a:lnTo>
                  <a:pt x="4977" y="561"/>
                </a:lnTo>
                <a:lnTo>
                  <a:pt x="5047" y="421"/>
                </a:lnTo>
                <a:lnTo>
                  <a:pt x="5047" y="351"/>
                </a:lnTo>
                <a:lnTo>
                  <a:pt x="5047" y="211"/>
                </a:lnTo>
                <a:lnTo>
                  <a:pt x="4977" y="71"/>
                </a:lnTo>
                <a:lnTo>
                  <a:pt x="4907" y="1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4"/>
          <p:cNvSpPr/>
          <p:nvPr/>
        </p:nvSpPr>
        <p:spPr>
          <a:xfrm>
            <a:off x="3420371" y="1616535"/>
            <a:ext cx="232563" cy="230880"/>
          </a:xfrm>
          <a:custGeom>
            <a:rect b="b" l="l" r="r" t="t"/>
            <a:pathLst>
              <a:path extrusionOk="0" h="9603" w="9673">
                <a:moveTo>
                  <a:pt x="4837" y="1"/>
                </a:moveTo>
                <a:lnTo>
                  <a:pt x="4977" y="71"/>
                </a:lnTo>
                <a:lnTo>
                  <a:pt x="5047" y="141"/>
                </a:lnTo>
                <a:lnTo>
                  <a:pt x="5117" y="211"/>
                </a:lnTo>
                <a:lnTo>
                  <a:pt x="5117" y="211"/>
                </a:lnTo>
                <a:lnTo>
                  <a:pt x="5047" y="71"/>
                </a:lnTo>
                <a:lnTo>
                  <a:pt x="4977" y="1"/>
                </a:lnTo>
                <a:close/>
                <a:moveTo>
                  <a:pt x="5117" y="211"/>
                </a:moveTo>
                <a:lnTo>
                  <a:pt x="5117" y="351"/>
                </a:lnTo>
                <a:lnTo>
                  <a:pt x="5117" y="421"/>
                </a:lnTo>
                <a:lnTo>
                  <a:pt x="5187" y="351"/>
                </a:lnTo>
                <a:lnTo>
                  <a:pt x="5117" y="211"/>
                </a:lnTo>
                <a:close/>
                <a:moveTo>
                  <a:pt x="6449" y="281"/>
                </a:moveTo>
                <a:lnTo>
                  <a:pt x="6869" y="491"/>
                </a:lnTo>
                <a:lnTo>
                  <a:pt x="7010" y="561"/>
                </a:lnTo>
                <a:lnTo>
                  <a:pt x="6869" y="421"/>
                </a:lnTo>
                <a:lnTo>
                  <a:pt x="6449" y="281"/>
                </a:lnTo>
                <a:close/>
                <a:moveTo>
                  <a:pt x="5117" y="421"/>
                </a:moveTo>
                <a:lnTo>
                  <a:pt x="5047" y="491"/>
                </a:lnTo>
                <a:lnTo>
                  <a:pt x="4977" y="561"/>
                </a:lnTo>
                <a:lnTo>
                  <a:pt x="4837" y="632"/>
                </a:lnTo>
                <a:lnTo>
                  <a:pt x="4977" y="632"/>
                </a:lnTo>
                <a:lnTo>
                  <a:pt x="5047" y="561"/>
                </a:lnTo>
                <a:lnTo>
                  <a:pt x="5117" y="421"/>
                </a:lnTo>
                <a:close/>
                <a:moveTo>
                  <a:pt x="7010" y="561"/>
                </a:moveTo>
                <a:lnTo>
                  <a:pt x="7010" y="632"/>
                </a:lnTo>
                <a:lnTo>
                  <a:pt x="7080" y="772"/>
                </a:lnTo>
                <a:lnTo>
                  <a:pt x="7080" y="632"/>
                </a:lnTo>
                <a:lnTo>
                  <a:pt x="7010" y="561"/>
                </a:lnTo>
                <a:close/>
                <a:moveTo>
                  <a:pt x="4346" y="1"/>
                </a:moveTo>
                <a:lnTo>
                  <a:pt x="3856" y="71"/>
                </a:lnTo>
                <a:lnTo>
                  <a:pt x="3435" y="211"/>
                </a:lnTo>
                <a:lnTo>
                  <a:pt x="2944" y="351"/>
                </a:lnTo>
                <a:lnTo>
                  <a:pt x="2524" y="561"/>
                </a:lnTo>
                <a:lnTo>
                  <a:pt x="2173" y="842"/>
                </a:lnTo>
                <a:lnTo>
                  <a:pt x="2173" y="842"/>
                </a:lnTo>
                <a:lnTo>
                  <a:pt x="2594" y="632"/>
                </a:lnTo>
                <a:lnTo>
                  <a:pt x="3014" y="421"/>
                </a:lnTo>
                <a:lnTo>
                  <a:pt x="3435" y="281"/>
                </a:lnTo>
                <a:lnTo>
                  <a:pt x="3856" y="141"/>
                </a:lnTo>
                <a:lnTo>
                  <a:pt x="4346" y="71"/>
                </a:lnTo>
                <a:lnTo>
                  <a:pt x="4837" y="1"/>
                </a:lnTo>
                <a:close/>
                <a:moveTo>
                  <a:pt x="6239" y="281"/>
                </a:moveTo>
                <a:lnTo>
                  <a:pt x="6098" y="351"/>
                </a:lnTo>
                <a:lnTo>
                  <a:pt x="6028" y="491"/>
                </a:lnTo>
                <a:lnTo>
                  <a:pt x="6028" y="632"/>
                </a:lnTo>
                <a:lnTo>
                  <a:pt x="6028" y="702"/>
                </a:lnTo>
                <a:lnTo>
                  <a:pt x="6168" y="842"/>
                </a:lnTo>
                <a:lnTo>
                  <a:pt x="6239" y="912"/>
                </a:lnTo>
                <a:lnTo>
                  <a:pt x="6589" y="1052"/>
                </a:lnTo>
                <a:lnTo>
                  <a:pt x="6729" y="1052"/>
                </a:lnTo>
                <a:lnTo>
                  <a:pt x="6659" y="982"/>
                </a:lnTo>
                <a:lnTo>
                  <a:pt x="6239" y="842"/>
                </a:lnTo>
                <a:lnTo>
                  <a:pt x="6168" y="772"/>
                </a:lnTo>
                <a:lnTo>
                  <a:pt x="6098" y="702"/>
                </a:lnTo>
                <a:lnTo>
                  <a:pt x="6098" y="632"/>
                </a:lnTo>
                <a:lnTo>
                  <a:pt x="6098" y="491"/>
                </a:lnTo>
                <a:lnTo>
                  <a:pt x="6168" y="421"/>
                </a:lnTo>
                <a:lnTo>
                  <a:pt x="6239" y="351"/>
                </a:lnTo>
                <a:lnTo>
                  <a:pt x="6309" y="281"/>
                </a:lnTo>
                <a:close/>
                <a:moveTo>
                  <a:pt x="7080" y="772"/>
                </a:moveTo>
                <a:lnTo>
                  <a:pt x="7010" y="842"/>
                </a:lnTo>
                <a:lnTo>
                  <a:pt x="6939" y="982"/>
                </a:lnTo>
                <a:lnTo>
                  <a:pt x="6869" y="1052"/>
                </a:lnTo>
                <a:lnTo>
                  <a:pt x="6939" y="1052"/>
                </a:lnTo>
                <a:lnTo>
                  <a:pt x="7080" y="912"/>
                </a:lnTo>
                <a:lnTo>
                  <a:pt x="7080" y="772"/>
                </a:lnTo>
                <a:close/>
                <a:moveTo>
                  <a:pt x="7851" y="1122"/>
                </a:moveTo>
                <a:lnTo>
                  <a:pt x="7710" y="1192"/>
                </a:lnTo>
                <a:lnTo>
                  <a:pt x="7921" y="1192"/>
                </a:lnTo>
                <a:lnTo>
                  <a:pt x="8061" y="1262"/>
                </a:lnTo>
                <a:lnTo>
                  <a:pt x="7991" y="1192"/>
                </a:lnTo>
                <a:lnTo>
                  <a:pt x="7851" y="1122"/>
                </a:lnTo>
                <a:close/>
                <a:moveTo>
                  <a:pt x="3996" y="702"/>
                </a:moveTo>
                <a:lnTo>
                  <a:pt x="3225" y="912"/>
                </a:lnTo>
                <a:lnTo>
                  <a:pt x="2524" y="1332"/>
                </a:lnTo>
                <a:lnTo>
                  <a:pt x="3225" y="982"/>
                </a:lnTo>
                <a:lnTo>
                  <a:pt x="3996" y="702"/>
                </a:lnTo>
                <a:close/>
                <a:moveTo>
                  <a:pt x="7570" y="1403"/>
                </a:moveTo>
                <a:lnTo>
                  <a:pt x="7500" y="1473"/>
                </a:lnTo>
                <a:lnTo>
                  <a:pt x="7570" y="1613"/>
                </a:lnTo>
                <a:lnTo>
                  <a:pt x="7570" y="1473"/>
                </a:lnTo>
                <a:lnTo>
                  <a:pt x="7570" y="1403"/>
                </a:lnTo>
                <a:close/>
                <a:moveTo>
                  <a:pt x="8061" y="1262"/>
                </a:moveTo>
                <a:lnTo>
                  <a:pt x="8341" y="1613"/>
                </a:lnTo>
                <a:lnTo>
                  <a:pt x="8411" y="1683"/>
                </a:lnTo>
                <a:lnTo>
                  <a:pt x="8481" y="1823"/>
                </a:lnTo>
                <a:lnTo>
                  <a:pt x="8481" y="1683"/>
                </a:lnTo>
                <a:lnTo>
                  <a:pt x="8411" y="1543"/>
                </a:lnTo>
                <a:lnTo>
                  <a:pt x="8061" y="1262"/>
                </a:lnTo>
                <a:close/>
                <a:moveTo>
                  <a:pt x="7570" y="1613"/>
                </a:moveTo>
                <a:lnTo>
                  <a:pt x="7640" y="1753"/>
                </a:lnTo>
                <a:lnTo>
                  <a:pt x="7921" y="2033"/>
                </a:lnTo>
                <a:lnTo>
                  <a:pt x="8061" y="2103"/>
                </a:lnTo>
                <a:lnTo>
                  <a:pt x="8131" y="2103"/>
                </a:lnTo>
                <a:lnTo>
                  <a:pt x="8061" y="2033"/>
                </a:lnTo>
                <a:lnTo>
                  <a:pt x="7921" y="1963"/>
                </a:lnTo>
                <a:lnTo>
                  <a:pt x="7640" y="1683"/>
                </a:lnTo>
                <a:lnTo>
                  <a:pt x="7570" y="1613"/>
                </a:lnTo>
                <a:close/>
                <a:moveTo>
                  <a:pt x="8481" y="1823"/>
                </a:moveTo>
                <a:lnTo>
                  <a:pt x="8411" y="1893"/>
                </a:lnTo>
                <a:lnTo>
                  <a:pt x="8341" y="2033"/>
                </a:lnTo>
                <a:lnTo>
                  <a:pt x="8271" y="2033"/>
                </a:lnTo>
                <a:lnTo>
                  <a:pt x="8131" y="2103"/>
                </a:lnTo>
                <a:lnTo>
                  <a:pt x="8271" y="2103"/>
                </a:lnTo>
                <a:lnTo>
                  <a:pt x="8411" y="2033"/>
                </a:lnTo>
                <a:lnTo>
                  <a:pt x="8481" y="1963"/>
                </a:lnTo>
                <a:lnTo>
                  <a:pt x="8481" y="1823"/>
                </a:lnTo>
                <a:close/>
                <a:moveTo>
                  <a:pt x="2173" y="842"/>
                </a:moveTo>
                <a:lnTo>
                  <a:pt x="1753" y="1122"/>
                </a:lnTo>
                <a:lnTo>
                  <a:pt x="1402" y="1403"/>
                </a:lnTo>
                <a:lnTo>
                  <a:pt x="1122" y="1753"/>
                </a:lnTo>
                <a:lnTo>
                  <a:pt x="842" y="2103"/>
                </a:lnTo>
                <a:lnTo>
                  <a:pt x="631" y="2524"/>
                </a:lnTo>
                <a:lnTo>
                  <a:pt x="912" y="2103"/>
                </a:lnTo>
                <a:lnTo>
                  <a:pt x="1192" y="1753"/>
                </a:lnTo>
                <a:lnTo>
                  <a:pt x="1473" y="1403"/>
                </a:lnTo>
                <a:lnTo>
                  <a:pt x="1823" y="1122"/>
                </a:lnTo>
                <a:lnTo>
                  <a:pt x="2173" y="842"/>
                </a:lnTo>
                <a:close/>
                <a:moveTo>
                  <a:pt x="8902" y="2524"/>
                </a:moveTo>
                <a:lnTo>
                  <a:pt x="8762" y="2594"/>
                </a:lnTo>
                <a:lnTo>
                  <a:pt x="8972" y="2594"/>
                </a:lnTo>
                <a:lnTo>
                  <a:pt x="8902" y="2524"/>
                </a:lnTo>
                <a:close/>
                <a:moveTo>
                  <a:pt x="8762" y="2594"/>
                </a:moveTo>
                <a:lnTo>
                  <a:pt x="8622" y="2664"/>
                </a:lnTo>
                <a:lnTo>
                  <a:pt x="8551" y="2804"/>
                </a:lnTo>
                <a:lnTo>
                  <a:pt x="8551" y="2874"/>
                </a:lnTo>
                <a:lnTo>
                  <a:pt x="8622" y="3015"/>
                </a:lnTo>
                <a:lnTo>
                  <a:pt x="8622" y="2874"/>
                </a:lnTo>
                <a:lnTo>
                  <a:pt x="8622" y="2804"/>
                </a:lnTo>
                <a:lnTo>
                  <a:pt x="8692" y="2664"/>
                </a:lnTo>
                <a:lnTo>
                  <a:pt x="8762" y="2594"/>
                </a:lnTo>
                <a:close/>
                <a:moveTo>
                  <a:pt x="2524" y="1332"/>
                </a:moveTo>
                <a:lnTo>
                  <a:pt x="1893" y="1823"/>
                </a:lnTo>
                <a:lnTo>
                  <a:pt x="1332" y="2454"/>
                </a:lnTo>
                <a:lnTo>
                  <a:pt x="982" y="3225"/>
                </a:lnTo>
                <a:lnTo>
                  <a:pt x="982" y="3225"/>
                </a:lnTo>
                <a:lnTo>
                  <a:pt x="1402" y="2524"/>
                </a:lnTo>
                <a:lnTo>
                  <a:pt x="1893" y="1893"/>
                </a:lnTo>
                <a:lnTo>
                  <a:pt x="2524" y="1332"/>
                </a:lnTo>
                <a:close/>
                <a:moveTo>
                  <a:pt x="8622" y="3015"/>
                </a:moveTo>
                <a:lnTo>
                  <a:pt x="8762" y="3435"/>
                </a:lnTo>
                <a:lnTo>
                  <a:pt x="8832" y="3505"/>
                </a:lnTo>
                <a:lnTo>
                  <a:pt x="8832" y="3505"/>
                </a:lnTo>
                <a:lnTo>
                  <a:pt x="8762" y="3365"/>
                </a:lnTo>
                <a:lnTo>
                  <a:pt x="8622" y="3015"/>
                </a:lnTo>
                <a:close/>
                <a:moveTo>
                  <a:pt x="9182" y="2734"/>
                </a:moveTo>
                <a:lnTo>
                  <a:pt x="9322" y="3225"/>
                </a:lnTo>
                <a:lnTo>
                  <a:pt x="9322" y="3295"/>
                </a:lnTo>
                <a:lnTo>
                  <a:pt x="9322" y="3435"/>
                </a:lnTo>
                <a:lnTo>
                  <a:pt x="9252" y="3505"/>
                </a:lnTo>
                <a:lnTo>
                  <a:pt x="9393" y="3435"/>
                </a:lnTo>
                <a:lnTo>
                  <a:pt x="9393" y="3295"/>
                </a:lnTo>
                <a:lnTo>
                  <a:pt x="9393" y="3155"/>
                </a:lnTo>
                <a:lnTo>
                  <a:pt x="9182" y="2734"/>
                </a:lnTo>
                <a:close/>
                <a:moveTo>
                  <a:pt x="8832" y="3505"/>
                </a:moveTo>
                <a:lnTo>
                  <a:pt x="8902" y="3575"/>
                </a:lnTo>
                <a:lnTo>
                  <a:pt x="9042" y="3645"/>
                </a:lnTo>
                <a:lnTo>
                  <a:pt x="9182" y="3575"/>
                </a:lnTo>
                <a:lnTo>
                  <a:pt x="8972" y="3575"/>
                </a:lnTo>
                <a:lnTo>
                  <a:pt x="8832" y="3505"/>
                </a:lnTo>
                <a:close/>
                <a:moveTo>
                  <a:pt x="421" y="2944"/>
                </a:moveTo>
                <a:lnTo>
                  <a:pt x="211" y="3365"/>
                </a:lnTo>
                <a:lnTo>
                  <a:pt x="141" y="3856"/>
                </a:lnTo>
                <a:lnTo>
                  <a:pt x="281" y="3365"/>
                </a:lnTo>
                <a:lnTo>
                  <a:pt x="421" y="2944"/>
                </a:lnTo>
                <a:close/>
                <a:moveTo>
                  <a:pt x="9322" y="4276"/>
                </a:moveTo>
                <a:lnTo>
                  <a:pt x="9533" y="4346"/>
                </a:lnTo>
                <a:lnTo>
                  <a:pt x="9533" y="4346"/>
                </a:lnTo>
                <a:lnTo>
                  <a:pt x="9393" y="4276"/>
                </a:lnTo>
                <a:close/>
                <a:moveTo>
                  <a:pt x="9182" y="4276"/>
                </a:moveTo>
                <a:lnTo>
                  <a:pt x="9042" y="4346"/>
                </a:lnTo>
                <a:lnTo>
                  <a:pt x="9042" y="4486"/>
                </a:lnTo>
                <a:lnTo>
                  <a:pt x="9112" y="4416"/>
                </a:lnTo>
                <a:lnTo>
                  <a:pt x="9182" y="4346"/>
                </a:lnTo>
                <a:lnTo>
                  <a:pt x="9322" y="4276"/>
                </a:lnTo>
                <a:close/>
                <a:moveTo>
                  <a:pt x="9042" y="4486"/>
                </a:moveTo>
                <a:lnTo>
                  <a:pt x="8972" y="4627"/>
                </a:lnTo>
                <a:lnTo>
                  <a:pt x="8972" y="4837"/>
                </a:lnTo>
                <a:lnTo>
                  <a:pt x="8972" y="4977"/>
                </a:lnTo>
                <a:lnTo>
                  <a:pt x="9042" y="5117"/>
                </a:lnTo>
                <a:lnTo>
                  <a:pt x="9042" y="4977"/>
                </a:lnTo>
                <a:lnTo>
                  <a:pt x="9042" y="4837"/>
                </a:lnTo>
                <a:lnTo>
                  <a:pt x="9042" y="4556"/>
                </a:lnTo>
                <a:lnTo>
                  <a:pt x="9042" y="4486"/>
                </a:lnTo>
                <a:close/>
                <a:moveTo>
                  <a:pt x="9533" y="4346"/>
                </a:moveTo>
                <a:lnTo>
                  <a:pt x="9603" y="4486"/>
                </a:lnTo>
                <a:lnTo>
                  <a:pt x="9603" y="4556"/>
                </a:lnTo>
                <a:lnTo>
                  <a:pt x="9603" y="4837"/>
                </a:lnTo>
                <a:lnTo>
                  <a:pt x="9603" y="5047"/>
                </a:lnTo>
                <a:lnTo>
                  <a:pt x="9603" y="5117"/>
                </a:lnTo>
                <a:lnTo>
                  <a:pt x="9533" y="5257"/>
                </a:lnTo>
                <a:lnTo>
                  <a:pt x="9603" y="5187"/>
                </a:lnTo>
                <a:lnTo>
                  <a:pt x="9673" y="5047"/>
                </a:lnTo>
                <a:lnTo>
                  <a:pt x="9673" y="4837"/>
                </a:lnTo>
                <a:lnTo>
                  <a:pt x="9673" y="4556"/>
                </a:lnTo>
                <a:lnTo>
                  <a:pt x="9603" y="4416"/>
                </a:lnTo>
                <a:lnTo>
                  <a:pt x="9533" y="4346"/>
                </a:lnTo>
                <a:close/>
                <a:moveTo>
                  <a:pt x="9042" y="5117"/>
                </a:moveTo>
                <a:lnTo>
                  <a:pt x="9042" y="5257"/>
                </a:lnTo>
                <a:lnTo>
                  <a:pt x="9182" y="5327"/>
                </a:lnTo>
                <a:lnTo>
                  <a:pt x="9322" y="5327"/>
                </a:lnTo>
                <a:lnTo>
                  <a:pt x="9182" y="5257"/>
                </a:lnTo>
                <a:lnTo>
                  <a:pt x="9112" y="5187"/>
                </a:lnTo>
                <a:lnTo>
                  <a:pt x="9042" y="5117"/>
                </a:lnTo>
                <a:close/>
                <a:moveTo>
                  <a:pt x="9393" y="5257"/>
                </a:moveTo>
                <a:lnTo>
                  <a:pt x="9322" y="5327"/>
                </a:lnTo>
                <a:lnTo>
                  <a:pt x="9463" y="5327"/>
                </a:lnTo>
                <a:lnTo>
                  <a:pt x="9533" y="5257"/>
                </a:lnTo>
                <a:close/>
                <a:moveTo>
                  <a:pt x="71" y="4346"/>
                </a:moveTo>
                <a:lnTo>
                  <a:pt x="1" y="4837"/>
                </a:lnTo>
                <a:lnTo>
                  <a:pt x="71" y="5327"/>
                </a:lnTo>
                <a:lnTo>
                  <a:pt x="141" y="5748"/>
                </a:lnTo>
                <a:lnTo>
                  <a:pt x="71" y="5257"/>
                </a:lnTo>
                <a:lnTo>
                  <a:pt x="71" y="4837"/>
                </a:lnTo>
                <a:lnTo>
                  <a:pt x="71" y="4346"/>
                </a:lnTo>
                <a:close/>
                <a:moveTo>
                  <a:pt x="9042" y="5958"/>
                </a:moveTo>
                <a:lnTo>
                  <a:pt x="8902" y="6028"/>
                </a:lnTo>
                <a:lnTo>
                  <a:pt x="8832" y="6098"/>
                </a:lnTo>
                <a:lnTo>
                  <a:pt x="8972" y="6028"/>
                </a:lnTo>
                <a:lnTo>
                  <a:pt x="9182" y="6028"/>
                </a:lnTo>
                <a:lnTo>
                  <a:pt x="9042" y="5958"/>
                </a:lnTo>
                <a:close/>
                <a:moveTo>
                  <a:pt x="982" y="3225"/>
                </a:moveTo>
                <a:lnTo>
                  <a:pt x="702" y="3996"/>
                </a:lnTo>
                <a:lnTo>
                  <a:pt x="631" y="4837"/>
                </a:lnTo>
                <a:lnTo>
                  <a:pt x="702" y="5608"/>
                </a:lnTo>
                <a:lnTo>
                  <a:pt x="982" y="6379"/>
                </a:lnTo>
                <a:lnTo>
                  <a:pt x="772" y="5608"/>
                </a:lnTo>
                <a:lnTo>
                  <a:pt x="702" y="4837"/>
                </a:lnTo>
                <a:lnTo>
                  <a:pt x="772" y="3996"/>
                </a:lnTo>
                <a:lnTo>
                  <a:pt x="982" y="3225"/>
                </a:lnTo>
                <a:close/>
                <a:moveTo>
                  <a:pt x="8832" y="6098"/>
                </a:moveTo>
                <a:lnTo>
                  <a:pt x="8762" y="6168"/>
                </a:lnTo>
                <a:lnTo>
                  <a:pt x="8622" y="6589"/>
                </a:lnTo>
                <a:lnTo>
                  <a:pt x="8762" y="6239"/>
                </a:lnTo>
                <a:lnTo>
                  <a:pt x="8832" y="6098"/>
                </a:lnTo>
                <a:close/>
                <a:moveTo>
                  <a:pt x="141" y="5748"/>
                </a:moveTo>
                <a:lnTo>
                  <a:pt x="211" y="6239"/>
                </a:lnTo>
                <a:lnTo>
                  <a:pt x="421" y="6659"/>
                </a:lnTo>
                <a:lnTo>
                  <a:pt x="281" y="6239"/>
                </a:lnTo>
                <a:lnTo>
                  <a:pt x="141" y="5748"/>
                </a:lnTo>
                <a:close/>
                <a:moveTo>
                  <a:pt x="8622" y="6589"/>
                </a:moveTo>
                <a:lnTo>
                  <a:pt x="8551" y="6729"/>
                </a:lnTo>
                <a:lnTo>
                  <a:pt x="8622" y="6799"/>
                </a:lnTo>
                <a:lnTo>
                  <a:pt x="8622" y="6729"/>
                </a:lnTo>
                <a:lnTo>
                  <a:pt x="8622" y="6589"/>
                </a:lnTo>
                <a:close/>
                <a:moveTo>
                  <a:pt x="9182" y="6028"/>
                </a:moveTo>
                <a:lnTo>
                  <a:pt x="9252" y="6098"/>
                </a:lnTo>
                <a:lnTo>
                  <a:pt x="9322" y="6168"/>
                </a:lnTo>
                <a:lnTo>
                  <a:pt x="9322" y="6309"/>
                </a:lnTo>
                <a:lnTo>
                  <a:pt x="9322" y="6379"/>
                </a:lnTo>
                <a:lnTo>
                  <a:pt x="9182" y="6799"/>
                </a:lnTo>
                <a:lnTo>
                  <a:pt x="9112" y="6939"/>
                </a:lnTo>
                <a:lnTo>
                  <a:pt x="9182" y="6869"/>
                </a:lnTo>
                <a:lnTo>
                  <a:pt x="9393" y="6449"/>
                </a:lnTo>
                <a:lnTo>
                  <a:pt x="9393" y="6309"/>
                </a:lnTo>
                <a:lnTo>
                  <a:pt x="9393" y="6168"/>
                </a:lnTo>
                <a:lnTo>
                  <a:pt x="9252" y="6028"/>
                </a:lnTo>
                <a:close/>
                <a:moveTo>
                  <a:pt x="8622" y="6799"/>
                </a:moveTo>
                <a:lnTo>
                  <a:pt x="8622" y="6939"/>
                </a:lnTo>
                <a:lnTo>
                  <a:pt x="8762" y="7010"/>
                </a:lnTo>
                <a:lnTo>
                  <a:pt x="8902" y="7010"/>
                </a:lnTo>
                <a:lnTo>
                  <a:pt x="8762" y="6939"/>
                </a:lnTo>
                <a:lnTo>
                  <a:pt x="8692" y="6869"/>
                </a:lnTo>
                <a:lnTo>
                  <a:pt x="8622" y="6799"/>
                </a:lnTo>
                <a:close/>
                <a:moveTo>
                  <a:pt x="9112" y="6939"/>
                </a:moveTo>
                <a:lnTo>
                  <a:pt x="8972" y="7010"/>
                </a:lnTo>
                <a:lnTo>
                  <a:pt x="9042" y="7010"/>
                </a:lnTo>
                <a:lnTo>
                  <a:pt x="9112" y="6939"/>
                </a:lnTo>
                <a:close/>
                <a:moveTo>
                  <a:pt x="982" y="6379"/>
                </a:moveTo>
                <a:lnTo>
                  <a:pt x="1332" y="7150"/>
                </a:lnTo>
                <a:lnTo>
                  <a:pt x="1893" y="7781"/>
                </a:lnTo>
                <a:lnTo>
                  <a:pt x="2524" y="8271"/>
                </a:lnTo>
                <a:lnTo>
                  <a:pt x="1893" y="7710"/>
                </a:lnTo>
                <a:lnTo>
                  <a:pt x="1402" y="7080"/>
                </a:lnTo>
                <a:lnTo>
                  <a:pt x="982" y="6379"/>
                </a:lnTo>
                <a:close/>
                <a:moveTo>
                  <a:pt x="631" y="7080"/>
                </a:moveTo>
                <a:lnTo>
                  <a:pt x="842" y="7500"/>
                </a:lnTo>
                <a:lnTo>
                  <a:pt x="1122" y="7851"/>
                </a:lnTo>
                <a:lnTo>
                  <a:pt x="1402" y="8201"/>
                </a:lnTo>
                <a:lnTo>
                  <a:pt x="1753" y="8481"/>
                </a:lnTo>
                <a:lnTo>
                  <a:pt x="2173" y="8762"/>
                </a:lnTo>
                <a:lnTo>
                  <a:pt x="2173" y="8762"/>
                </a:lnTo>
                <a:lnTo>
                  <a:pt x="1823" y="8481"/>
                </a:lnTo>
                <a:lnTo>
                  <a:pt x="1473" y="8201"/>
                </a:lnTo>
                <a:lnTo>
                  <a:pt x="1192" y="7851"/>
                </a:lnTo>
                <a:lnTo>
                  <a:pt x="912" y="7500"/>
                </a:lnTo>
                <a:lnTo>
                  <a:pt x="631" y="7080"/>
                </a:lnTo>
                <a:close/>
                <a:moveTo>
                  <a:pt x="2524" y="8271"/>
                </a:moveTo>
                <a:lnTo>
                  <a:pt x="3225" y="8692"/>
                </a:lnTo>
                <a:lnTo>
                  <a:pt x="3996" y="8902"/>
                </a:lnTo>
                <a:lnTo>
                  <a:pt x="3225" y="8622"/>
                </a:lnTo>
                <a:lnTo>
                  <a:pt x="2524" y="8271"/>
                </a:lnTo>
                <a:close/>
                <a:moveTo>
                  <a:pt x="8061" y="7640"/>
                </a:moveTo>
                <a:lnTo>
                  <a:pt x="7780" y="7710"/>
                </a:lnTo>
                <a:lnTo>
                  <a:pt x="7150" y="8271"/>
                </a:lnTo>
                <a:lnTo>
                  <a:pt x="6449" y="8622"/>
                </a:lnTo>
                <a:lnTo>
                  <a:pt x="5678" y="8902"/>
                </a:lnTo>
                <a:lnTo>
                  <a:pt x="5678" y="8902"/>
                </a:lnTo>
                <a:lnTo>
                  <a:pt x="6449" y="8692"/>
                </a:lnTo>
                <a:lnTo>
                  <a:pt x="7150" y="8341"/>
                </a:lnTo>
                <a:lnTo>
                  <a:pt x="7780" y="7781"/>
                </a:lnTo>
                <a:lnTo>
                  <a:pt x="7921" y="7710"/>
                </a:lnTo>
                <a:lnTo>
                  <a:pt x="8131" y="7710"/>
                </a:lnTo>
                <a:lnTo>
                  <a:pt x="8201" y="7781"/>
                </a:lnTo>
                <a:lnTo>
                  <a:pt x="8271" y="7851"/>
                </a:lnTo>
                <a:lnTo>
                  <a:pt x="8271" y="7991"/>
                </a:lnTo>
                <a:lnTo>
                  <a:pt x="8271" y="8061"/>
                </a:lnTo>
                <a:lnTo>
                  <a:pt x="8201" y="8201"/>
                </a:lnTo>
                <a:lnTo>
                  <a:pt x="7851" y="8481"/>
                </a:lnTo>
                <a:lnTo>
                  <a:pt x="7500" y="8762"/>
                </a:lnTo>
                <a:lnTo>
                  <a:pt x="7080" y="9042"/>
                </a:lnTo>
                <a:lnTo>
                  <a:pt x="7080" y="9042"/>
                </a:lnTo>
                <a:lnTo>
                  <a:pt x="7500" y="8832"/>
                </a:lnTo>
                <a:lnTo>
                  <a:pt x="7921" y="8551"/>
                </a:lnTo>
                <a:lnTo>
                  <a:pt x="8271" y="8201"/>
                </a:lnTo>
                <a:lnTo>
                  <a:pt x="8341" y="8131"/>
                </a:lnTo>
                <a:lnTo>
                  <a:pt x="8341" y="7991"/>
                </a:lnTo>
                <a:lnTo>
                  <a:pt x="8341" y="7851"/>
                </a:lnTo>
                <a:lnTo>
                  <a:pt x="8271" y="7710"/>
                </a:lnTo>
                <a:lnTo>
                  <a:pt x="8131" y="7640"/>
                </a:lnTo>
                <a:close/>
                <a:moveTo>
                  <a:pt x="7080" y="9042"/>
                </a:moveTo>
                <a:lnTo>
                  <a:pt x="6659" y="9182"/>
                </a:lnTo>
                <a:lnTo>
                  <a:pt x="6239" y="9393"/>
                </a:lnTo>
                <a:lnTo>
                  <a:pt x="6239" y="9393"/>
                </a:lnTo>
                <a:lnTo>
                  <a:pt x="6659" y="9252"/>
                </a:lnTo>
                <a:lnTo>
                  <a:pt x="7080" y="9042"/>
                </a:lnTo>
                <a:close/>
                <a:moveTo>
                  <a:pt x="2173" y="8762"/>
                </a:moveTo>
                <a:lnTo>
                  <a:pt x="2524" y="9042"/>
                </a:lnTo>
                <a:lnTo>
                  <a:pt x="2944" y="9252"/>
                </a:lnTo>
                <a:lnTo>
                  <a:pt x="3435" y="9393"/>
                </a:lnTo>
                <a:lnTo>
                  <a:pt x="3014" y="9182"/>
                </a:lnTo>
                <a:lnTo>
                  <a:pt x="2594" y="8972"/>
                </a:lnTo>
                <a:lnTo>
                  <a:pt x="2173" y="8762"/>
                </a:lnTo>
                <a:close/>
                <a:moveTo>
                  <a:pt x="3435" y="9393"/>
                </a:moveTo>
                <a:lnTo>
                  <a:pt x="3856" y="9533"/>
                </a:lnTo>
                <a:lnTo>
                  <a:pt x="4346" y="9603"/>
                </a:lnTo>
                <a:lnTo>
                  <a:pt x="4837" y="9603"/>
                </a:lnTo>
                <a:lnTo>
                  <a:pt x="4346" y="9533"/>
                </a:lnTo>
                <a:lnTo>
                  <a:pt x="3856" y="9463"/>
                </a:lnTo>
                <a:lnTo>
                  <a:pt x="3435" y="9393"/>
                </a:lnTo>
                <a:close/>
                <a:moveTo>
                  <a:pt x="6239" y="9393"/>
                </a:moveTo>
                <a:lnTo>
                  <a:pt x="5748" y="9463"/>
                </a:lnTo>
                <a:lnTo>
                  <a:pt x="5327" y="9533"/>
                </a:lnTo>
                <a:lnTo>
                  <a:pt x="4837" y="9603"/>
                </a:lnTo>
                <a:lnTo>
                  <a:pt x="5327" y="9603"/>
                </a:lnTo>
                <a:lnTo>
                  <a:pt x="5818" y="9533"/>
                </a:lnTo>
                <a:lnTo>
                  <a:pt x="6239" y="9393"/>
                </a:lnTo>
                <a:close/>
              </a:path>
            </a:pathLst>
          </a:custGeom>
          <a:solidFill>
            <a:srgbClr val="001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4"/>
          <p:cNvSpPr/>
          <p:nvPr/>
        </p:nvSpPr>
        <p:spPr>
          <a:xfrm>
            <a:off x="3529909" y="1667096"/>
            <a:ext cx="57317" cy="102806"/>
          </a:xfrm>
          <a:custGeom>
            <a:rect b="b" l="l" r="r" t="t"/>
            <a:pathLst>
              <a:path extrusionOk="0" h="4276" w="2384">
                <a:moveTo>
                  <a:pt x="141" y="0"/>
                </a:moveTo>
                <a:lnTo>
                  <a:pt x="71" y="70"/>
                </a:lnTo>
                <a:lnTo>
                  <a:pt x="0" y="141"/>
                </a:lnTo>
                <a:lnTo>
                  <a:pt x="0" y="281"/>
                </a:lnTo>
                <a:lnTo>
                  <a:pt x="0" y="3084"/>
                </a:lnTo>
                <a:lnTo>
                  <a:pt x="71" y="3224"/>
                </a:lnTo>
                <a:lnTo>
                  <a:pt x="141" y="3295"/>
                </a:lnTo>
                <a:lnTo>
                  <a:pt x="2033" y="4206"/>
                </a:lnTo>
                <a:lnTo>
                  <a:pt x="2103" y="4276"/>
                </a:lnTo>
                <a:lnTo>
                  <a:pt x="2243" y="4206"/>
                </a:lnTo>
                <a:lnTo>
                  <a:pt x="2383" y="4136"/>
                </a:lnTo>
                <a:lnTo>
                  <a:pt x="2383" y="3995"/>
                </a:lnTo>
                <a:lnTo>
                  <a:pt x="2383" y="3855"/>
                </a:lnTo>
                <a:lnTo>
                  <a:pt x="2313" y="3785"/>
                </a:lnTo>
                <a:lnTo>
                  <a:pt x="2243" y="3715"/>
                </a:lnTo>
                <a:lnTo>
                  <a:pt x="561" y="2874"/>
                </a:lnTo>
                <a:lnTo>
                  <a:pt x="561" y="281"/>
                </a:lnTo>
                <a:lnTo>
                  <a:pt x="561" y="141"/>
                </a:lnTo>
                <a:lnTo>
                  <a:pt x="491" y="70"/>
                </a:lnTo>
                <a:lnTo>
                  <a:pt x="421" y="0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44"/>
          <p:cNvSpPr/>
          <p:nvPr/>
        </p:nvSpPr>
        <p:spPr>
          <a:xfrm>
            <a:off x="3529909" y="1667096"/>
            <a:ext cx="59000" cy="102806"/>
          </a:xfrm>
          <a:custGeom>
            <a:rect b="b" l="l" r="r" t="t"/>
            <a:pathLst>
              <a:path extrusionOk="0" h="4276" w="2454">
                <a:moveTo>
                  <a:pt x="141" y="0"/>
                </a:moveTo>
                <a:lnTo>
                  <a:pt x="71" y="70"/>
                </a:lnTo>
                <a:lnTo>
                  <a:pt x="281" y="0"/>
                </a:lnTo>
                <a:close/>
                <a:moveTo>
                  <a:pt x="281" y="0"/>
                </a:moveTo>
                <a:lnTo>
                  <a:pt x="491" y="70"/>
                </a:lnTo>
                <a:lnTo>
                  <a:pt x="421" y="0"/>
                </a:lnTo>
                <a:close/>
                <a:moveTo>
                  <a:pt x="71" y="70"/>
                </a:moveTo>
                <a:lnTo>
                  <a:pt x="0" y="141"/>
                </a:lnTo>
                <a:lnTo>
                  <a:pt x="0" y="281"/>
                </a:lnTo>
                <a:lnTo>
                  <a:pt x="71" y="70"/>
                </a:lnTo>
                <a:close/>
                <a:moveTo>
                  <a:pt x="491" y="70"/>
                </a:moveTo>
                <a:lnTo>
                  <a:pt x="561" y="281"/>
                </a:lnTo>
                <a:lnTo>
                  <a:pt x="561" y="141"/>
                </a:lnTo>
                <a:lnTo>
                  <a:pt x="491" y="70"/>
                </a:lnTo>
                <a:close/>
                <a:moveTo>
                  <a:pt x="0" y="3084"/>
                </a:moveTo>
                <a:lnTo>
                  <a:pt x="0" y="3224"/>
                </a:lnTo>
                <a:lnTo>
                  <a:pt x="141" y="3295"/>
                </a:lnTo>
                <a:lnTo>
                  <a:pt x="71" y="3224"/>
                </a:lnTo>
                <a:lnTo>
                  <a:pt x="0" y="3084"/>
                </a:lnTo>
                <a:close/>
                <a:moveTo>
                  <a:pt x="141" y="3295"/>
                </a:moveTo>
                <a:lnTo>
                  <a:pt x="1963" y="4276"/>
                </a:lnTo>
                <a:lnTo>
                  <a:pt x="2103" y="4276"/>
                </a:lnTo>
                <a:lnTo>
                  <a:pt x="2313" y="4206"/>
                </a:lnTo>
                <a:lnTo>
                  <a:pt x="2383" y="4136"/>
                </a:lnTo>
                <a:lnTo>
                  <a:pt x="2454" y="3995"/>
                </a:lnTo>
                <a:lnTo>
                  <a:pt x="2383" y="3855"/>
                </a:lnTo>
                <a:lnTo>
                  <a:pt x="2383" y="3785"/>
                </a:lnTo>
                <a:lnTo>
                  <a:pt x="2243" y="3715"/>
                </a:lnTo>
                <a:lnTo>
                  <a:pt x="2383" y="3925"/>
                </a:lnTo>
                <a:lnTo>
                  <a:pt x="2383" y="4065"/>
                </a:lnTo>
                <a:lnTo>
                  <a:pt x="2243" y="4206"/>
                </a:lnTo>
                <a:lnTo>
                  <a:pt x="2033" y="4206"/>
                </a:lnTo>
                <a:lnTo>
                  <a:pt x="141" y="3295"/>
                </a:lnTo>
                <a:close/>
              </a:path>
            </a:pathLst>
          </a:custGeom>
          <a:solidFill>
            <a:srgbClr val="001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4"/>
          <p:cNvSpPr/>
          <p:nvPr/>
        </p:nvSpPr>
        <p:spPr>
          <a:xfrm>
            <a:off x="5492052" y="1613999"/>
            <a:ext cx="234246" cy="235953"/>
          </a:xfrm>
          <a:custGeom>
            <a:rect b="b" l="l" r="r" t="t"/>
            <a:pathLst>
              <a:path extrusionOk="0" h="9814" w="9743">
                <a:moveTo>
                  <a:pt x="3364" y="3225"/>
                </a:moveTo>
                <a:lnTo>
                  <a:pt x="3294" y="3295"/>
                </a:lnTo>
                <a:lnTo>
                  <a:pt x="3224" y="3435"/>
                </a:lnTo>
                <a:lnTo>
                  <a:pt x="3224" y="3505"/>
                </a:lnTo>
                <a:lnTo>
                  <a:pt x="3224" y="3645"/>
                </a:lnTo>
                <a:lnTo>
                  <a:pt x="3294" y="3715"/>
                </a:lnTo>
                <a:lnTo>
                  <a:pt x="4486" y="4907"/>
                </a:lnTo>
                <a:lnTo>
                  <a:pt x="3294" y="6098"/>
                </a:lnTo>
                <a:lnTo>
                  <a:pt x="3224" y="6168"/>
                </a:lnTo>
                <a:lnTo>
                  <a:pt x="3224" y="6309"/>
                </a:lnTo>
                <a:lnTo>
                  <a:pt x="3224" y="6379"/>
                </a:lnTo>
                <a:lnTo>
                  <a:pt x="3294" y="6449"/>
                </a:lnTo>
                <a:lnTo>
                  <a:pt x="3364" y="6519"/>
                </a:lnTo>
                <a:lnTo>
                  <a:pt x="3504" y="6589"/>
                </a:lnTo>
                <a:lnTo>
                  <a:pt x="3575" y="6519"/>
                </a:lnTo>
                <a:lnTo>
                  <a:pt x="3715" y="6449"/>
                </a:lnTo>
                <a:lnTo>
                  <a:pt x="4906" y="5257"/>
                </a:lnTo>
                <a:lnTo>
                  <a:pt x="6028" y="6449"/>
                </a:lnTo>
                <a:lnTo>
                  <a:pt x="6168" y="6519"/>
                </a:lnTo>
                <a:lnTo>
                  <a:pt x="6238" y="6589"/>
                </a:lnTo>
                <a:lnTo>
                  <a:pt x="6378" y="6519"/>
                </a:lnTo>
                <a:lnTo>
                  <a:pt x="6448" y="6449"/>
                </a:lnTo>
                <a:lnTo>
                  <a:pt x="6518" y="6379"/>
                </a:lnTo>
                <a:lnTo>
                  <a:pt x="6518" y="6309"/>
                </a:lnTo>
                <a:lnTo>
                  <a:pt x="6518" y="6168"/>
                </a:lnTo>
                <a:lnTo>
                  <a:pt x="6448" y="6098"/>
                </a:lnTo>
                <a:lnTo>
                  <a:pt x="5257" y="4907"/>
                </a:lnTo>
                <a:lnTo>
                  <a:pt x="6448" y="3715"/>
                </a:lnTo>
                <a:lnTo>
                  <a:pt x="6518" y="3645"/>
                </a:lnTo>
                <a:lnTo>
                  <a:pt x="6518" y="3505"/>
                </a:lnTo>
                <a:lnTo>
                  <a:pt x="6518" y="3435"/>
                </a:lnTo>
                <a:lnTo>
                  <a:pt x="6448" y="3295"/>
                </a:lnTo>
                <a:lnTo>
                  <a:pt x="6378" y="3225"/>
                </a:lnTo>
                <a:lnTo>
                  <a:pt x="6168" y="3225"/>
                </a:lnTo>
                <a:lnTo>
                  <a:pt x="6028" y="3295"/>
                </a:lnTo>
                <a:lnTo>
                  <a:pt x="4906" y="4486"/>
                </a:lnTo>
                <a:lnTo>
                  <a:pt x="3715" y="3295"/>
                </a:lnTo>
                <a:lnTo>
                  <a:pt x="3575" y="3225"/>
                </a:lnTo>
                <a:close/>
                <a:moveTo>
                  <a:pt x="5327" y="561"/>
                </a:moveTo>
                <a:lnTo>
                  <a:pt x="5747" y="632"/>
                </a:lnTo>
                <a:lnTo>
                  <a:pt x="6168" y="772"/>
                </a:lnTo>
                <a:lnTo>
                  <a:pt x="6588" y="912"/>
                </a:lnTo>
                <a:lnTo>
                  <a:pt x="7289" y="1262"/>
                </a:lnTo>
                <a:lnTo>
                  <a:pt x="7920" y="1823"/>
                </a:lnTo>
                <a:lnTo>
                  <a:pt x="8481" y="2454"/>
                </a:lnTo>
                <a:lnTo>
                  <a:pt x="8901" y="3225"/>
                </a:lnTo>
                <a:lnTo>
                  <a:pt x="9041" y="3575"/>
                </a:lnTo>
                <a:lnTo>
                  <a:pt x="9112" y="3996"/>
                </a:lnTo>
                <a:lnTo>
                  <a:pt x="9182" y="4416"/>
                </a:lnTo>
                <a:lnTo>
                  <a:pt x="9182" y="4907"/>
                </a:lnTo>
                <a:lnTo>
                  <a:pt x="9182" y="5327"/>
                </a:lnTo>
                <a:lnTo>
                  <a:pt x="9112" y="5748"/>
                </a:lnTo>
                <a:lnTo>
                  <a:pt x="9041" y="6168"/>
                </a:lnTo>
                <a:lnTo>
                  <a:pt x="8901" y="6589"/>
                </a:lnTo>
                <a:lnTo>
                  <a:pt x="8481" y="7290"/>
                </a:lnTo>
                <a:lnTo>
                  <a:pt x="7920" y="7991"/>
                </a:lnTo>
                <a:lnTo>
                  <a:pt x="7289" y="8481"/>
                </a:lnTo>
                <a:lnTo>
                  <a:pt x="6588" y="8902"/>
                </a:lnTo>
                <a:lnTo>
                  <a:pt x="6168" y="9042"/>
                </a:lnTo>
                <a:lnTo>
                  <a:pt x="5747" y="9112"/>
                </a:lnTo>
                <a:lnTo>
                  <a:pt x="5327" y="9182"/>
                </a:lnTo>
                <a:lnTo>
                  <a:pt x="4906" y="9252"/>
                </a:lnTo>
                <a:lnTo>
                  <a:pt x="4416" y="9182"/>
                </a:lnTo>
                <a:lnTo>
                  <a:pt x="3995" y="9112"/>
                </a:lnTo>
                <a:lnTo>
                  <a:pt x="3575" y="9042"/>
                </a:lnTo>
                <a:lnTo>
                  <a:pt x="3154" y="8902"/>
                </a:lnTo>
                <a:lnTo>
                  <a:pt x="2453" y="8481"/>
                </a:lnTo>
                <a:lnTo>
                  <a:pt x="1822" y="7991"/>
                </a:lnTo>
                <a:lnTo>
                  <a:pt x="1262" y="7290"/>
                </a:lnTo>
                <a:lnTo>
                  <a:pt x="841" y="6589"/>
                </a:lnTo>
                <a:lnTo>
                  <a:pt x="701" y="6168"/>
                </a:lnTo>
                <a:lnTo>
                  <a:pt x="631" y="5748"/>
                </a:lnTo>
                <a:lnTo>
                  <a:pt x="561" y="5327"/>
                </a:lnTo>
                <a:lnTo>
                  <a:pt x="561" y="4907"/>
                </a:lnTo>
                <a:lnTo>
                  <a:pt x="561" y="4416"/>
                </a:lnTo>
                <a:lnTo>
                  <a:pt x="631" y="3996"/>
                </a:lnTo>
                <a:lnTo>
                  <a:pt x="701" y="3575"/>
                </a:lnTo>
                <a:lnTo>
                  <a:pt x="841" y="3225"/>
                </a:lnTo>
                <a:lnTo>
                  <a:pt x="1262" y="2454"/>
                </a:lnTo>
                <a:lnTo>
                  <a:pt x="1822" y="1823"/>
                </a:lnTo>
                <a:lnTo>
                  <a:pt x="2453" y="1262"/>
                </a:lnTo>
                <a:lnTo>
                  <a:pt x="3154" y="912"/>
                </a:lnTo>
                <a:lnTo>
                  <a:pt x="3575" y="772"/>
                </a:lnTo>
                <a:lnTo>
                  <a:pt x="3995" y="632"/>
                </a:lnTo>
                <a:lnTo>
                  <a:pt x="4416" y="561"/>
                </a:lnTo>
                <a:close/>
                <a:moveTo>
                  <a:pt x="4346" y="1"/>
                </a:moveTo>
                <a:lnTo>
                  <a:pt x="3855" y="71"/>
                </a:lnTo>
                <a:lnTo>
                  <a:pt x="3434" y="211"/>
                </a:lnTo>
                <a:lnTo>
                  <a:pt x="2944" y="351"/>
                </a:lnTo>
                <a:lnTo>
                  <a:pt x="2523" y="561"/>
                </a:lnTo>
                <a:lnTo>
                  <a:pt x="2103" y="842"/>
                </a:lnTo>
                <a:lnTo>
                  <a:pt x="1752" y="1122"/>
                </a:lnTo>
                <a:lnTo>
                  <a:pt x="1402" y="1402"/>
                </a:lnTo>
                <a:lnTo>
                  <a:pt x="1121" y="1753"/>
                </a:lnTo>
                <a:lnTo>
                  <a:pt x="841" y="2173"/>
                </a:lnTo>
                <a:lnTo>
                  <a:pt x="561" y="2594"/>
                </a:lnTo>
                <a:lnTo>
                  <a:pt x="350" y="3015"/>
                </a:lnTo>
                <a:lnTo>
                  <a:pt x="210" y="3435"/>
                </a:lnTo>
                <a:lnTo>
                  <a:pt x="70" y="3926"/>
                </a:lnTo>
                <a:lnTo>
                  <a:pt x="0" y="4416"/>
                </a:lnTo>
                <a:lnTo>
                  <a:pt x="0" y="4907"/>
                </a:lnTo>
                <a:lnTo>
                  <a:pt x="0" y="5398"/>
                </a:lnTo>
                <a:lnTo>
                  <a:pt x="70" y="5888"/>
                </a:lnTo>
                <a:lnTo>
                  <a:pt x="210" y="6379"/>
                </a:lnTo>
                <a:lnTo>
                  <a:pt x="350" y="6799"/>
                </a:lnTo>
                <a:lnTo>
                  <a:pt x="561" y="7220"/>
                </a:lnTo>
                <a:lnTo>
                  <a:pt x="841" y="7640"/>
                </a:lnTo>
                <a:lnTo>
                  <a:pt x="1121" y="7991"/>
                </a:lnTo>
                <a:lnTo>
                  <a:pt x="1402" y="8341"/>
                </a:lnTo>
                <a:lnTo>
                  <a:pt x="1752" y="8692"/>
                </a:lnTo>
                <a:lnTo>
                  <a:pt x="2103" y="8972"/>
                </a:lnTo>
                <a:lnTo>
                  <a:pt x="2523" y="9182"/>
                </a:lnTo>
                <a:lnTo>
                  <a:pt x="2944" y="9393"/>
                </a:lnTo>
                <a:lnTo>
                  <a:pt x="3434" y="9603"/>
                </a:lnTo>
                <a:lnTo>
                  <a:pt x="3855" y="9673"/>
                </a:lnTo>
                <a:lnTo>
                  <a:pt x="4346" y="9743"/>
                </a:lnTo>
                <a:lnTo>
                  <a:pt x="4906" y="9813"/>
                </a:lnTo>
                <a:lnTo>
                  <a:pt x="5397" y="9743"/>
                </a:lnTo>
                <a:lnTo>
                  <a:pt x="5887" y="9673"/>
                </a:lnTo>
                <a:lnTo>
                  <a:pt x="6308" y="9603"/>
                </a:lnTo>
                <a:lnTo>
                  <a:pt x="6799" y="9393"/>
                </a:lnTo>
                <a:lnTo>
                  <a:pt x="7219" y="9182"/>
                </a:lnTo>
                <a:lnTo>
                  <a:pt x="7640" y="8972"/>
                </a:lnTo>
                <a:lnTo>
                  <a:pt x="7990" y="8692"/>
                </a:lnTo>
                <a:lnTo>
                  <a:pt x="8341" y="8341"/>
                </a:lnTo>
                <a:lnTo>
                  <a:pt x="8621" y="7991"/>
                </a:lnTo>
                <a:lnTo>
                  <a:pt x="8971" y="7640"/>
                </a:lnTo>
                <a:lnTo>
                  <a:pt x="9182" y="7220"/>
                </a:lnTo>
                <a:lnTo>
                  <a:pt x="9392" y="6799"/>
                </a:lnTo>
                <a:lnTo>
                  <a:pt x="9532" y="6379"/>
                </a:lnTo>
                <a:lnTo>
                  <a:pt x="9672" y="5888"/>
                </a:lnTo>
                <a:lnTo>
                  <a:pt x="9742" y="5398"/>
                </a:lnTo>
                <a:lnTo>
                  <a:pt x="9742" y="4907"/>
                </a:lnTo>
                <a:lnTo>
                  <a:pt x="9742" y="4416"/>
                </a:lnTo>
                <a:lnTo>
                  <a:pt x="9672" y="3926"/>
                </a:lnTo>
                <a:lnTo>
                  <a:pt x="9532" y="3435"/>
                </a:lnTo>
                <a:lnTo>
                  <a:pt x="9392" y="3015"/>
                </a:lnTo>
                <a:lnTo>
                  <a:pt x="9182" y="2594"/>
                </a:lnTo>
                <a:lnTo>
                  <a:pt x="8971" y="2173"/>
                </a:lnTo>
                <a:lnTo>
                  <a:pt x="8621" y="1753"/>
                </a:lnTo>
                <a:lnTo>
                  <a:pt x="8341" y="1402"/>
                </a:lnTo>
                <a:lnTo>
                  <a:pt x="7990" y="1122"/>
                </a:lnTo>
                <a:lnTo>
                  <a:pt x="7640" y="842"/>
                </a:lnTo>
                <a:lnTo>
                  <a:pt x="7219" y="561"/>
                </a:lnTo>
                <a:lnTo>
                  <a:pt x="6799" y="351"/>
                </a:lnTo>
                <a:lnTo>
                  <a:pt x="6308" y="211"/>
                </a:lnTo>
                <a:lnTo>
                  <a:pt x="5887" y="71"/>
                </a:lnTo>
                <a:lnTo>
                  <a:pt x="5397" y="1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4"/>
          <p:cNvSpPr/>
          <p:nvPr/>
        </p:nvSpPr>
        <p:spPr>
          <a:xfrm>
            <a:off x="7565435" y="1614856"/>
            <a:ext cx="235929" cy="234246"/>
          </a:xfrm>
          <a:custGeom>
            <a:rect b="b" l="l" r="r" t="t"/>
            <a:pathLst>
              <a:path extrusionOk="0" h="9743" w="9813">
                <a:moveTo>
                  <a:pt x="4836" y="2734"/>
                </a:moveTo>
                <a:lnTo>
                  <a:pt x="4696" y="2804"/>
                </a:lnTo>
                <a:lnTo>
                  <a:pt x="4696" y="2944"/>
                </a:lnTo>
                <a:lnTo>
                  <a:pt x="4626" y="3014"/>
                </a:lnTo>
                <a:lnTo>
                  <a:pt x="4696" y="3155"/>
                </a:lnTo>
                <a:lnTo>
                  <a:pt x="4696" y="3225"/>
                </a:lnTo>
                <a:lnTo>
                  <a:pt x="6098" y="4556"/>
                </a:lnTo>
                <a:lnTo>
                  <a:pt x="3084" y="4556"/>
                </a:lnTo>
                <a:lnTo>
                  <a:pt x="2944" y="4626"/>
                </a:lnTo>
                <a:lnTo>
                  <a:pt x="2874" y="4697"/>
                </a:lnTo>
                <a:lnTo>
                  <a:pt x="2804" y="4767"/>
                </a:lnTo>
                <a:lnTo>
                  <a:pt x="2804" y="4837"/>
                </a:lnTo>
                <a:lnTo>
                  <a:pt x="2804" y="4977"/>
                </a:lnTo>
                <a:lnTo>
                  <a:pt x="2874" y="5047"/>
                </a:lnTo>
                <a:lnTo>
                  <a:pt x="2944" y="5117"/>
                </a:lnTo>
                <a:lnTo>
                  <a:pt x="6098" y="5117"/>
                </a:lnTo>
                <a:lnTo>
                  <a:pt x="4696" y="6519"/>
                </a:lnTo>
                <a:lnTo>
                  <a:pt x="4696" y="6589"/>
                </a:lnTo>
                <a:lnTo>
                  <a:pt x="4626" y="6729"/>
                </a:lnTo>
                <a:lnTo>
                  <a:pt x="4696" y="6799"/>
                </a:lnTo>
                <a:lnTo>
                  <a:pt x="4696" y="6939"/>
                </a:lnTo>
                <a:lnTo>
                  <a:pt x="4836" y="7009"/>
                </a:lnTo>
                <a:lnTo>
                  <a:pt x="5047" y="7009"/>
                </a:lnTo>
                <a:lnTo>
                  <a:pt x="5117" y="6939"/>
                </a:lnTo>
                <a:lnTo>
                  <a:pt x="6939" y="5047"/>
                </a:lnTo>
                <a:lnTo>
                  <a:pt x="7009" y="5047"/>
                </a:lnTo>
                <a:lnTo>
                  <a:pt x="7009" y="4977"/>
                </a:lnTo>
                <a:lnTo>
                  <a:pt x="7079" y="4837"/>
                </a:lnTo>
                <a:lnTo>
                  <a:pt x="7009" y="4767"/>
                </a:lnTo>
                <a:lnTo>
                  <a:pt x="7009" y="4697"/>
                </a:lnTo>
                <a:lnTo>
                  <a:pt x="6939" y="4697"/>
                </a:lnTo>
                <a:lnTo>
                  <a:pt x="5117" y="2804"/>
                </a:lnTo>
                <a:lnTo>
                  <a:pt x="5047" y="2734"/>
                </a:lnTo>
                <a:close/>
                <a:moveTo>
                  <a:pt x="5397" y="561"/>
                </a:moveTo>
                <a:lnTo>
                  <a:pt x="5818" y="631"/>
                </a:lnTo>
                <a:lnTo>
                  <a:pt x="6238" y="701"/>
                </a:lnTo>
                <a:lnTo>
                  <a:pt x="6589" y="842"/>
                </a:lnTo>
                <a:lnTo>
                  <a:pt x="7360" y="1262"/>
                </a:lnTo>
                <a:lnTo>
                  <a:pt x="7990" y="1823"/>
                </a:lnTo>
                <a:lnTo>
                  <a:pt x="8551" y="2454"/>
                </a:lnTo>
                <a:lnTo>
                  <a:pt x="8901" y="3155"/>
                </a:lnTo>
                <a:lnTo>
                  <a:pt x="9042" y="3575"/>
                </a:lnTo>
                <a:lnTo>
                  <a:pt x="9182" y="3996"/>
                </a:lnTo>
                <a:lnTo>
                  <a:pt x="9252" y="4416"/>
                </a:lnTo>
                <a:lnTo>
                  <a:pt x="9252" y="4837"/>
                </a:lnTo>
                <a:lnTo>
                  <a:pt x="9252" y="5327"/>
                </a:lnTo>
                <a:lnTo>
                  <a:pt x="9182" y="5748"/>
                </a:lnTo>
                <a:lnTo>
                  <a:pt x="9042" y="6168"/>
                </a:lnTo>
                <a:lnTo>
                  <a:pt x="8901" y="6589"/>
                </a:lnTo>
                <a:lnTo>
                  <a:pt x="8551" y="7290"/>
                </a:lnTo>
                <a:lnTo>
                  <a:pt x="7990" y="7921"/>
                </a:lnTo>
                <a:lnTo>
                  <a:pt x="7360" y="8481"/>
                </a:lnTo>
                <a:lnTo>
                  <a:pt x="6589" y="8902"/>
                </a:lnTo>
                <a:lnTo>
                  <a:pt x="6238" y="9042"/>
                </a:lnTo>
                <a:lnTo>
                  <a:pt x="5818" y="9112"/>
                </a:lnTo>
                <a:lnTo>
                  <a:pt x="5397" y="9182"/>
                </a:lnTo>
                <a:lnTo>
                  <a:pt x="4486" y="9182"/>
                </a:lnTo>
                <a:lnTo>
                  <a:pt x="4065" y="9112"/>
                </a:lnTo>
                <a:lnTo>
                  <a:pt x="3645" y="9042"/>
                </a:lnTo>
                <a:lnTo>
                  <a:pt x="3224" y="8902"/>
                </a:lnTo>
                <a:lnTo>
                  <a:pt x="2523" y="8481"/>
                </a:lnTo>
                <a:lnTo>
                  <a:pt x="1823" y="7921"/>
                </a:lnTo>
                <a:lnTo>
                  <a:pt x="1332" y="7290"/>
                </a:lnTo>
                <a:lnTo>
                  <a:pt x="911" y="6589"/>
                </a:lnTo>
                <a:lnTo>
                  <a:pt x="771" y="6168"/>
                </a:lnTo>
                <a:lnTo>
                  <a:pt x="701" y="5748"/>
                </a:lnTo>
                <a:lnTo>
                  <a:pt x="631" y="5327"/>
                </a:lnTo>
                <a:lnTo>
                  <a:pt x="561" y="4837"/>
                </a:lnTo>
                <a:lnTo>
                  <a:pt x="631" y="4416"/>
                </a:lnTo>
                <a:lnTo>
                  <a:pt x="701" y="3996"/>
                </a:lnTo>
                <a:lnTo>
                  <a:pt x="771" y="3575"/>
                </a:lnTo>
                <a:lnTo>
                  <a:pt x="911" y="3155"/>
                </a:lnTo>
                <a:lnTo>
                  <a:pt x="1332" y="2454"/>
                </a:lnTo>
                <a:lnTo>
                  <a:pt x="1823" y="1823"/>
                </a:lnTo>
                <a:lnTo>
                  <a:pt x="2523" y="1262"/>
                </a:lnTo>
                <a:lnTo>
                  <a:pt x="3224" y="842"/>
                </a:lnTo>
                <a:lnTo>
                  <a:pt x="3645" y="701"/>
                </a:lnTo>
                <a:lnTo>
                  <a:pt x="4065" y="631"/>
                </a:lnTo>
                <a:lnTo>
                  <a:pt x="4486" y="561"/>
                </a:lnTo>
                <a:close/>
                <a:moveTo>
                  <a:pt x="4416" y="1"/>
                </a:moveTo>
                <a:lnTo>
                  <a:pt x="3925" y="71"/>
                </a:lnTo>
                <a:lnTo>
                  <a:pt x="3435" y="211"/>
                </a:lnTo>
                <a:lnTo>
                  <a:pt x="3014" y="351"/>
                </a:lnTo>
                <a:lnTo>
                  <a:pt x="2593" y="561"/>
                </a:lnTo>
                <a:lnTo>
                  <a:pt x="2173" y="842"/>
                </a:lnTo>
                <a:lnTo>
                  <a:pt x="1823" y="1122"/>
                </a:lnTo>
                <a:lnTo>
                  <a:pt x="1472" y="1402"/>
                </a:lnTo>
                <a:lnTo>
                  <a:pt x="1122" y="1753"/>
                </a:lnTo>
                <a:lnTo>
                  <a:pt x="841" y="2103"/>
                </a:lnTo>
                <a:lnTo>
                  <a:pt x="631" y="2524"/>
                </a:lnTo>
                <a:lnTo>
                  <a:pt x="421" y="2944"/>
                </a:lnTo>
                <a:lnTo>
                  <a:pt x="210" y="3435"/>
                </a:lnTo>
                <a:lnTo>
                  <a:pt x="140" y="3855"/>
                </a:lnTo>
                <a:lnTo>
                  <a:pt x="70" y="4346"/>
                </a:lnTo>
                <a:lnTo>
                  <a:pt x="0" y="4837"/>
                </a:lnTo>
                <a:lnTo>
                  <a:pt x="70" y="5397"/>
                </a:lnTo>
                <a:lnTo>
                  <a:pt x="140" y="5888"/>
                </a:lnTo>
                <a:lnTo>
                  <a:pt x="210" y="6309"/>
                </a:lnTo>
                <a:lnTo>
                  <a:pt x="421" y="6799"/>
                </a:lnTo>
                <a:lnTo>
                  <a:pt x="631" y="7220"/>
                </a:lnTo>
                <a:lnTo>
                  <a:pt x="841" y="7640"/>
                </a:lnTo>
                <a:lnTo>
                  <a:pt x="1122" y="7991"/>
                </a:lnTo>
                <a:lnTo>
                  <a:pt x="1472" y="8341"/>
                </a:lnTo>
                <a:lnTo>
                  <a:pt x="1823" y="8621"/>
                </a:lnTo>
                <a:lnTo>
                  <a:pt x="2173" y="8902"/>
                </a:lnTo>
                <a:lnTo>
                  <a:pt x="2593" y="9182"/>
                </a:lnTo>
                <a:lnTo>
                  <a:pt x="3014" y="9392"/>
                </a:lnTo>
                <a:lnTo>
                  <a:pt x="3435" y="9533"/>
                </a:lnTo>
                <a:lnTo>
                  <a:pt x="3925" y="9673"/>
                </a:lnTo>
                <a:lnTo>
                  <a:pt x="4416" y="9743"/>
                </a:lnTo>
                <a:lnTo>
                  <a:pt x="5397" y="9743"/>
                </a:lnTo>
                <a:lnTo>
                  <a:pt x="5888" y="9673"/>
                </a:lnTo>
                <a:lnTo>
                  <a:pt x="6378" y="9533"/>
                </a:lnTo>
                <a:lnTo>
                  <a:pt x="6799" y="9392"/>
                </a:lnTo>
                <a:lnTo>
                  <a:pt x="7289" y="9182"/>
                </a:lnTo>
                <a:lnTo>
                  <a:pt x="7640" y="8902"/>
                </a:lnTo>
                <a:lnTo>
                  <a:pt x="8060" y="8621"/>
                </a:lnTo>
                <a:lnTo>
                  <a:pt x="8411" y="8341"/>
                </a:lnTo>
                <a:lnTo>
                  <a:pt x="8691" y="7991"/>
                </a:lnTo>
                <a:lnTo>
                  <a:pt x="8972" y="7640"/>
                </a:lnTo>
                <a:lnTo>
                  <a:pt x="9252" y="7220"/>
                </a:lnTo>
                <a:lnTo>
                  <a:pt x="9462" y="6799"/>
                </a:lnTo>
                <a:lnTo>
                  <a:pt x="9602" y="6309"/>
                </a:lnTo>
                <a:lnTo>
                  <a:pt x="9743" y="5888"/>
                </a:lnTo>
                <a:lnTo>
                  <a:pt x="9813" y="5397"/>
                </a:lnTo>
                <a:lnTo>
                  <a:pt x="9813" y="4837"/>
                </a:lnTo>
                <a:lnTo>
                  <a:pt x="9813" y="4346"/>
                </a:lnTo>
                <a:lnTo>
                  <a:pt x="9743" y="3855"/>
                </a:lnTo>
                <a:lnTo>
                  <a:pt x="9602" y="3435"/>
                </a:lnTo>
                <a:lnTo>
                  <a:pt x="9462" y="2944"/>
                </a:lnTo>
                <a:lnTo>
                  <a:pt x="9252" y="2524"/>
                </a:lnTo>
                <a:lnTo>
                  <a:pt x="8972" y="2103"/>
                </a:lnTo>
                <a:lnTo>
                  <a:pt x="8691" y="1753"/>
                </a:lnTo>
                <a:lnTo>
                  <a:pt x="8411" y="1402"/>
                </a:lnTo>
                <a:lnTo>
                  <a:pt x="8060" y="1122"/>
                </a:lnTo>
                <a:lnTo>
                  <a:pt x="7640" y="842"/>
                </a:lnTo>
                <a:lnTo>
                  <a:pt x="7289" y="561"/>
                </a:lnTo>
                <a:lnTo>
                  <a:pt x="6799" y="351"/>
                </a:lnTo>
                <a:lnTo>
                  <a:pt x="6378" y="211"/>
                </a:lnTo>
                <a:lnTo>
                  <a:pt x="5888" y="71"/>
                </a:lnTo>
                <a:lnTo>
                  <a:pt x="5397" y="1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4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0" name="Google Shape;54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/Process ">
  <p:cSld name="TITLE_AND_BODY_1_1_1_1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5"/>
          <p:cNvSpPr txBox="1"/>
          <p:nvPr>
            <p:ph idx="1" type="body"/>
          </p:nvPr>
        </p:nvSpPr>
        <p:spPr>
          <a:xfrm>
            <a:off x="1686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43" name="Google Shape;543;p45"/>
          <p:cNvSpPr txBox="1"/>
          <p:nvPr>
            <p:ph idx="2" type="body"/>
          </p:nvPr>
        </p:nvSpPr>
        <p:spPr>
          <a:xfrm>
            <a:off x="24546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44" name="Google Shape;544;p45"/>
          <p:cNvSpPr txBox="1"/>
          <p:nvPr>
            <p:ph idx="3" type="body"/>
          </p:nvPr>
        </p:nvSpPr>
        <p:spPr>
          <a:xfrm>
            <a:off x="47787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45" name="Google Shape;545;p45"/>
          <p:cNvSpPr txBox="1"/>
          <p:nvPr>
            <p:ph idx="4" type="body"/>
          </p:nvPr>
        </p:nvSpPr>
        <p:spPr>
          <a:xfrm>
            <a:off x="71028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46" name="Google Shape;546;p45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7" name="Google Shape;547;p45"/>
          <p:cNvSpPr txBox="1"/>
          <p:nvPr>
            <p:ph idx="5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548" name="Google Shape;548;p45"/>
          <p:cNvGrpSpPr/>
          <p:nvPr/>
        </p:nvGrpSpPr>
        <p:grpSpPr>
          <a:xfrm>
            <a:off x="4572000" y="1685948"/>
            <a:ext cx="2286000" cy="3457661"/>
            <a:chOff x="0" y="2415802"/>
            <a:chExt cx="2286000" cy="2727723"/>
          </a:xfrm>
        </p:grpSpPr>
        <p:grpSp>
          <p:nvGrpSpPr>
            <p:cNvPr id="549" name="Google Shape;549;p45"/>
            <p:cNvGrpSpPr/>
            <p:nvPr/>
          </p:nvGrpSpPr>
          <p:grpSpPr>
            <a:xfrm>
              <a:off x="0" y="2415802"/>
              <a:ext cx="2286000" cy="2727723"/>
              <a:chOff x="0" y="2415802"/>
              <a:chExt cx="2286000" cy="2727723"/>
            </a:xfrm>
          </p:grpSpPr>
          <p:sp>
            <p:nvSpPr>
              <p:cNvPr id="550" name="Google Shape;550;p45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C5E9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45"/>
              <p:cNvSpPr/>
              <p:nvPr/>
            </p:nvSpPr>
            <p:spPr>
              <a:xfrm>
                <a:off x="0" y="2415802"/>
                <a:ext cx="2286000" cy="53700"/>
              </a:xfrm>
              <a:prstGeom prst="rect">
                <a:avLst/>
              </a:prstGeom>
              <a:solidFill>
                <a:srgbClr val="C5E9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552" name="Google Shape;552;p45"/>
            <p:cNvCxnSpPr>
              <a:stCxn id="553" idx="1"/>
            </p:cNvCxnSpPr>
            <p:nvPr/>
          </p:nvCxnSpPr>
          <p:spPr>
            <a:xfrm>
              <a:off x="2286000" y="2442652"/>
              <a:ext cx="0" cy="26904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554" name="Google Shape;554;p45"/>
          <p:cNvGrpSpPr/>
          <p:nvPr/>
        </p:nvGrpSpPr>
        <p:grpSpPr>
          <a:xfrm>
            <a:off x="2286000" y="1685948"/>
            <a:ext cx="2286000" cy="3457661"/>
            <a:chOff x="0" y="2415802"/>
            <a:chExt cx="2286000" cy="2727723"/>
          </a:xfrm>
        </p:grpSpPr>
        <p:grpSp>
          <p:nvGrpSpPr>
            <p:cNvPr id="555" name="Google Shape;555;p45"/>
            <p:cNvGrpSpPr/>
            <p:nvPr/>
          </p:nvGrpSpPr>
          <p:grpSpPr>
            <a:xfrm>
              <a:off x="0" y="2415802"/>
              <a:ext cx="2286000" cy="2727723"/>
              <a:chOff x="0" y="2415802"/>
              <a:chExt cx="2286000" cy="2727723"/>
            </a:xfrm>
          </p:grpSpPr>
          <p:sp>
            <p:nvSpPr>
              <p:cNvPr id="556" name="Google Shape;556;p45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79CCAC">
                  <a:alpha val="324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45"/>
              <p:cNvSpPr/>
              <p:nvPr/>
            </p:nvSpPr>
            <p:spPr>
              <a:xfrm>
                <a:off x="0" y="2415802"/>
                <a:ext cx="2286000" cy="53700"/>
              </a:xfrm>
              <a:prstGeom prst="rect">
                <a:avLst/>
              </a:prstGeom>
              <a:solidFill>
                <a:srgbClr val="79CCAC">
                  <a:alpha val="324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558" name="Google Shape;558;p45"/>
            <p:cNvCxnSpPr>
              <a:stCxn id="557" idx="3"/>
            </p:cNvCxnSpPr>
            <p:nvPr/>
          </p:nvCxnSpPr>
          <p:spPr>
            <a:xfrm>
              <a:off x="2286000" y="2442652"/>
              <a:ext cx="0" cy="2690400"/>
            </a:xfrm>
            <a:prstGeom prst="straightConnector1">
              <a:avLst/>
            </a:prstGeom>
            <a:noFill/>
            <a:ln cap="flat" cmpd="sng" w="9525">
              <a:solidFill>
                <a:srgbClr val="83E3D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559" name="Google Shape;559;p45"/>
          <p:cNvGrpSpPr/>
          <p:nvPr/>
        </p:nvGrpSpPr>
        <p:grpSpPr>
          <a:xfrm>
            <a:off x="0" y="1685948"/>
            <a:ext cx="2286000" cy="3457661"/>
            <a:chOff x="0" y="2415802"/>
            <a:chExt cx="2286000" cy="2727723"/>
          </a:xfrm>
        </p:grpSpPr>
        <p:grpSp>
          <p:nvGrpSpPr>
            <p:cNvPr id="560" name="Google Shape;560;p45"/>
            <p:cNvGrpSpPr/>
            <p:nvPr/>
          </p:nvGrpSpPr>
          <p:grpSpPr>
            <a:xfrm>
              <a:off x="0" y="2415802"/>
              <a:ext cx="2286000" cy="2727723"/>
              <a:chOff x="0" y="2415802"/>
              <a:chExt cx="2286000" cy="2727723"/>
            </a:xfrm>
          </p:grpSpPr>
          <p:sp>
            <p:nvSpPr>
              <p:cNvPr id="561" name="Google Shape;561;p45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EDF8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45"/>
              <p:cNvSpPr/>
              <p:nvPr/>
            </p:nvSpPr>
            <p:spPr>
              <a:xfrm>
                <a:off x="0" y="2415802"/>
                <a:ext cx="2286000" cy="53700"/>
              </a:xfrm>
              <a:prstGeom prst="rect">
                <a:avLst/>
              </a:prstGeom>
              <a:solidFill>
                <a:srgbClr val="EDF8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563" name="Google Shape;563;p45"/>
            <p:cNvCxnSpPr>
              <a:stCxn id="562" idx="3"/>
            </p:cNvCxnSpPr>
            <p:nvPr/>
          </p:nvCxnSpPr>
          <p:spPr>
            <a:xfrm>
              <a:off x="2286000" y="2442652"/>
              <a:ext cx="0" cy="2690400"/>
            </a:xfrm>
            <a:prstGeom prst="straightConnector1">
              <a:avLst/>
            </a:prstGeom>
            <a:noFill/>
            <a:ln cap="flat" cmpd="sng" w="9525">
              <a:solidFill>
                <a:srgbClr val="83E3D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564" name="Google Shape;564;p45"/>
          <p:cNvGrpSpPr/>
          <p:nvPr/>
        </p:nvGrpSpPr>
        <p:grpSpPr>
          <a:xfrm>
            <a:off x="6858000" y="1685948"/>
            <a:ext cx="2286000" cy="3457661"/>
            <a:chOff x="0" y="2415802"/>
            <a:chExt cx="2286000" cy="2727723"/>
          </a:xfrm>
        </p:grpSpPr>
        <p:sp>
          <p:nvSpPr>
            <p:cNvPr id="565" name="Google Shape;565;p45"/>
            <p:cNvSpPr/>
            <p:nvPr/>
          </p:nvSpPr>
          <p:spPr>
            <a:xfrm>
              <a:off x="0" y="2823925"/>
              <a:ext cx="2286000" cy="2319600"/>
            </a:xfrm>
            <a:prstGeom prst="rect">
              <a:avLst/>
            </a:prstGeom>
            <a:solidFill>
              <a:srgbClr val="79CCAC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0" y="2415802"/>
              <a:ext cx="2286000" cy="53700"/>
            </a:xfrm>
            <a:prstGeom prst="rect">
              <a:avLst/>
            </a:prstGeom>
            <a:solidFill>
              <a:srgbClr val="97D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6" name="Google Shape;566;p45"/>
          <p:cNvSpPr txBox="1"/>
          <p:nvPr>
            <p:ph idx="6" type="body"/>
          </p:nvPr>
        </p:nvSpPr>
        <p:spPr>
          <a:xfrm>
            <a:off x="168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567" name="Google Shape;567;p45"/>
          <p:cNvSpPr txBox="1"/>
          <p:nvPr>
            <p:ph idx="7" type="body"/>
          </p:nvPr>
        </p:nvSpPr>
        <p:spPr>
          <a:xfrm>
            <a:off x="2454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568" name="Google Shape;568;p45"/>
          <p:cNvSpPr txBox="1"/>
          <p:nvPr>
            <p:ph idx="8" type="body"/>
          </p:nvPr>
        </p:nvSpPr>
        <p:spPr>
          <a:xfrm>
            <a:off x="4740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569" name="Google Shape;569;p45"/>
          <p:cNvSpPr txBox="1"/>
          <p:nvPr>
            <p:ph idx="9" type="body"/>
          </p:nvPr>
        </p:nvSpPr>
        <p:spPr>
          <a:xfrm>
            <a:off x="7026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570" name="Google Shape;570;p45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434343"/>
                </a:solidFill>
              </a:defRPr>
            </a:lvl1pPr>
            <a:lvl2pPr lvl="1" rtl="0">
              <a:buNone/>
              <a:defRPr>
                <a:solidFill>
                  <a:srgbClr val="434343"/>
                </a:solidFill>
              </a:defRPr>
            </a:lvl2pPr>
            <a:lvl3pPr lvl="2" rtl="0">
              <a:buNone/>
              <a:defRPr>
                <a:solidFill>
                  <a:srgbClr val="434343"/>
                </a:solidFill>
              </a:defRPr>
            </a:lvl3pPr>
            <a:lvl4pPr lvl="3" rtl="0">
              <a:buNone/>
              <a:defRPr>
                <a:solidFill>
                  <a:srgbClr val="434343"/>
                </a:solidFill>
              </a:defRPr>
            </a:lvl4pPr>
            <a:lvl5pPr lvl="4" rtl="0">
              <a:buNone/>
              <a:defRPr>
                <a:solidFill>
                  <a:srgbClr val="434343"/>
                </a:solidFill>
              </a:defRPr>
            </a:lvl5pPr>
            <a:lvl6pPr lvl="5" rtl="0">
              <a:buNone/>
              <a:defRPr>
                <a:solidFill>
                  <a:srgbClr val="434343"/>
                </a:solidFill>
              </a:defRPr>
            </a:lvl6pPr>
            <a:lvl7pPr lvl="6" rtl="0">
              <a:buNone/>
              <a:defRPr>
                <a:solidFill>
                  <a:srgbClr val="434343"/>
                </a:solidFill>
              </a:defRPr>
            </a:lvl7pPr>
            <a:lvl8pPr lvl="7" rtl="0">
              <a:buNone/>
              <a:defRPr>
                <a:solidFill>
                  <a:srgbClr val="434343"/>
                </a:solidFill>
              </a:defRPr>
            </a:lvl8pPr>
            <a:lvl9pPr lvl="8" rtl="0">
              <a:buNone/>
              <a:defRPr>
                <a:solidFill>
                  <a:srgbClr val="43434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/Process  1">
  <p:cSld name="TITLE_AND_BODY_1_1_1_1_1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6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3" name="Google Shape;573;p46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574" name="Google Shape;574;p46"/>
          <p:cNvGrpSpPr/>
          <p:nvPr/>
        </p:nvGrpSpPr>
        <p:grpSpPr>
          <a:xfrm>
            <a:off x="590714" y="1526148"/>
            <a:ext cx="7831591" cy="393606"/>
            <a:chOff x="457200" y="1526100"/>
            <a:chExt cx="7964600" cy="393606"/>
          </a:xfrm>
        </p:grpSpPr>
        <p:sp>
          <p:nvSpPr>
            <p:cNvPr id="575" name="Google Shape;575;p46"/>
            <p:cNvSpPr/>
            <p:nvPr/>
          </p:nvSpPr>
          <p:spPr>
            <a:xfrm>
              <a:off x="457200" y="1526100"/>
              <a:ext cx="1413072" cy="393606"/>
            </a:xfrm>
            <a:prstGeom prst="flowChartTerminator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6"/>
            <p:cNvSpPr/>
            <p:nvPr/>
          </p:nvSpPr>
          <p:spPr>
            <a:xfrm>
              <a:off x="1460150" y="1526100"/>
              <a:ext cx="6537600" cy="39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6"/>
            <p:cNvSpPr/>
            <p:nvPr/>
          </p:nvSpPr>
          <p:spPr>
            <a:xfrm>
              <a:off x="7743500" y="1526100"/>
              <a:ext cx="678300" cy="393600"/>
            </a:xfrm>
            <a:prstGeom prst="homePlat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8" name="Google Shape;578;p46"/>
          <p:cNvGrpSpPr/>
          <p:nvPr/>
        </p:nvGrpSpPr>
        <p:grpSpPr>
          <a:xfrm>
            <a:off x="2230669" y="2006410"/>
            <a:ext cx="6191207" cy="393607"/>
            <a:chOff x="2107363" y="2006563"/>
            <a:chExt cx="6313693" cy="393607"/>
          </a:xfrm>
        </p:grpSpPr>
        <p:sp>
          <p:nvSpPr>
            <p:cNvPr id="579" name="Google Shape;579;p46"/>
            <p:cNvSpPr/>
            <p:nvPr/>
          </p:nvSpPr>
          <p:spPr>
            <a:xfrm>
              <a:off x="2830726" y="2006570"/>
              <a:ext cx="5249700" cy="393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6"/>
            <p:cNvSpPr/>
            <p:nvPr/>
          </p:nvSpPr>
          <p:spPr>
            <a:xfrm>
              <a:off x="7876256" y="2006570"/>
              <a:ext cx="544800" cy="393600"/>
            </a:xfrm>
            <a:prstGeom prst="homePlate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6"/>
            <p:cNvSpPr/>
            <p:nvPr/>
          </p:nvSpPr>
          <p:spPr>
            <a:xfrm>
              <a:off x="2107363" y="2006563"/>
              <a:ext cx="1413072" cy="393606"/>
            </a:xfrm>
            <a:prstGeom prst="flowChartTerminator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" name="Google Shape;582;p46"/>
          <p:cNvGrpSpPr/>
          <p:nvPr/>
        </p:nvGrpSpPr>
        <p:grpSpPr>
          <a:xfrm>
            <a:off x="3978910" y="2487200"/>
            <a:ext cx="4443007" cy="393616"/>
            <a:chOff x="3883413" y="2487038"/>
            <a:chExt cx="4528598" cy="393616"/>
          </a:xfrm>
        </p:grpSpPr>
        <p:sp>
          <p:nvSpPr>
            <p:cNvPr id="583" name="Google Shape;583;p46"/>
            <p:cNvSpPr/>
            <p:nvPr/>
          </p:nvSpPr>
          <p:spPr>
            <a:xfrm>
              <a:off x="4369369" y="2487053"/>
              <a:ext cx="3796500" cy="393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6"/>
            <p:cNvSpPr/>
            <p:nvPr/>
          </p:nvSpPr>
          <p:spPr>
            <a:xfrm>
              <a:off x="8018110" y="2487053"/>
              <a:ext cx="393900" cy="393600"/>
            </a:xfrm>
            <a:prstGeom prst="homePlat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6"/>
            <p:cNvSpPr/>
            <p:nvPr/>
          </p:nvSpPr>
          <p:spPr>
            <a:xfrm>
              <a:off x="3883413" y="2487038"/>
              <a:ext cx="1413072" cy="393606"/>
            </a:xfrm>
            <a:prstGeom prst="flowChartTerminator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46"/>
          <p:cNvGrpSpPr/>
          <p:nvPr/>
        </p:nvGrpSpPr>
        <p:grpSpPr>
          <a:xfrm>
            <a:off x="5718708" y="2964095"/>
            <a:ext cx="2702694" cy="393616"/>
            <a:chOff x="5647815" y="2983038"/>
            <a:chExt cx="2773985" cy="393616"/>
          </a:xfrm>
        </p:grpSpPr>
        <p:sp>
          <p:nvSpPr>
            <p:cNvPr id="587" name="Google Shape;587;p46"/>
            <p:cNvSpPr/>
            <p:nvPr/>
          </p:nvSpPr>
          <p:spPr>
            <a:xfrm>
              <a:off x="5915237" y="2983050"/>
              <a:ext cx="2260500" cy="393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6"/>
            <p:cNvSpPr/>
            <p:nvPr/>
          </p:nvSpPr>
          <p:spPr>
            <a:xfrm>
              <a:off x="8027900" y="2983053"/>
              <a:ext cx="393900" cy="393600"/>
            </a:xfrm>
            <a:prstGeom prst="homePlat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6"/>
            <p:cNvSpPr/>
            <p:nvPr/>
          </p:nvSpPr>
          <p:spPr>
            <a:xfrm>
              <a:off x="5647815" y="2983038"/>
              <a:ext cx="1413072" cy="393606"/>
            </a:xfrm>
            <a:prstGeom prst="flowChartTerminator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0" name="Google Shape;590;p46"/>
          <p:cNvSpPr txBox="1"/>
          <p:nvPr/>
        </p:nvSpPr>
        <p:spPr>
          <a:xfrm>
            <a:off x="672375" y="1526100"/>
            <a:ext cx="116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Step 1</a:t>
            </a:r>
            <a:endParaRPr b="1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1" name="Google Shape;591;p46"/>
          <p:cNvSpPr txBox="1"/>
          <p:nvPr/>
        </p:nvSpPr>
        <p:spPr>
          <a:xfrm>
            <a:off x="2303325" y="2006575"/>
            <a:ext cx="116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Step 2</a:t>
            </a:r>
            <a:endParaRPr b="1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2" name="Google Shape;592;p46"/>
          <p:cNvSpPr txBox="1"/>
          <p:nvPr/>
        </p:nvSpPr>
        <p:spPr>
          <a:xfrm>
            <a:off x="4019750" y="2487050"/>
            <a:ext cx="124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Step 3</a:t>
            </a:r>
            <a:endParaRPr b="1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3" name="Google Shape;593;p46"/>
          <p:cNvSpPr txBox="1"/>
          <p:nvPr/>
        </p:nvSpPr>
        <p:spPr>
          <a:xfrm>
            <a:off x="5752250" y="2967525"/>
            <a:ext cx="124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Step 4</a:t>
            </a:r>
            <a:endParaRPr b="1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4" name="Google Shape;594;p46"/>
          <p:cNvSpPr txBox="1"/>
          <p:nvPr>
            <p:ph idx="2" type="body"/>
          </p:nvPr>
        </p:nvSpPr>
        <p:spPr>
          <a:xfrm>
            <a:off x="485475" y="2053800"/>
            <a:ext cx="1573800" cy="15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10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10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0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95" name="Google Shape;595;p46"/>
          <p:cNvSpPr txBox="1"/>
          <p:nvPr>
            <p:ph idx="3" type="body"/>
          </p:nvPr>
        </p:nvSpPr>
        <p:spPr>
          <a:xfrm>
            <a:off x="2197948" y="2511000"/>
            <a:ext cx="1573800" cy="15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10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10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0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96" name="Google Shape;596;p46"/>
          <p:cNvSpPr txBox="1"/>
          <p:nvPr>
            <p:ph idx="4" type="body"/>
          </p:nvPr>
        </p:nvSpPr>
        <p:spPr>
          <a:xfrm>
            <a:off x="3912189" y="2968200"/>
            <a:ext cx="1573800" cy="15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10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10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0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97" name="Google Shape;597;p46"/>
          <p:cNvSpPr txBox="1"/>
          <p:nvPr>
            <p:ph idx="5" type="body"/>
          </p:nvPr>
        </p:nvSpPr>
        <p:spPr>
          <a:xfrm>
            <a:off x="5626450" y="3425400"/>
            <a:ext cx="1573800" cy="15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10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10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0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98" name="Google Shape;598;p46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9" name="Google Shape;599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-DividerSlide">
  <p:cSld name="MAIN_POINT">
    <p:bg>
      <p:bgPr>
        <a:solidFill>
          <a:schemeClr val="dk1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7"/>
          <p:cNvSpPr txBox="1"/>
          <p:nvPr>
            <p:ph type="title"/>
          </p:nvPr>
        </p:nvSpPr>
        <p:spPr>
          <a:xfrm>
            <a:off x="329150" y="330000"/>
            <a:ext cx="42825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b="1" sz="5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2" name="Google Shape;602;p47"/>
          <p:cNvSpPr txBox="1"/>
          <p:nvPr>
            <p:ph idx="1" type="body"/>
          </p:nvPr>
        </p:nvSpPr>
        <p:spPr>
          <a:xfrm>
            <a:off x="5964200" y="2056950"/>
            <a:ext cx="3116700" cy="32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15938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500"/>
              <a:buFont typeface="DM Serif Display"/>
              <a:buChar char="●"/>
              <a:defRPr sz="215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b="1"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b="1"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b="1"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b="1"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b="1"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b="1"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b="1"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b="1" sz="900"/>
            </a:lvl9pPr>
          </a:lstStyle>
          <a:p/>
        </p:txBody>
      </p:sp>
      <p:pic>
        <p:nvPicPr>
          <p:cNvPr id="603" name="Google Shape;603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type="blank">
  <p:cSld name="BLANK">
    <p:bg>
      <p:bgPr>
        <a:solidFill>
          <a:schemeClr val="dk1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6087" y="2200188"/>
            <a:ext cx="1951826" cy="74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2 categories">
  <p:cSld name="TITLE_AND_BODY_1_1_3_1_1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9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8" name="Google Shape;608;p49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09" name="Google Shape;609;p49"/>
          <p:cNvSpPr txBox="1"/>
          <p:nvPr>
            <p:ph idx="2" type="body"/>
          </p:nvPr>
        </p:nvSpPr>
        <p:spPr>
          <a:xfrm>
            <a:off x="4974025" y="1631025"/>
            <a:ext cx="36582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610" name="Google Shape;610;p49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1" name="Google Shape;611;p49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12" name="Google Shape;612;p49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3" name="Google Shape;613;p49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614" name="Google Shape;614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49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2 content  1">
  <p:cSld name="TITLE_AND_BODY_1_1_3_1_2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0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8" name="Google Shape;618;p50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19" name="Google Shape;619;p50"/>
          <p:cNvSpPr txBox="1"/>
          <p:nvPr>
            <p:ph idx="2" type="body"/>
          </p:nvPr>
        </p:nvSpPr>
        <p:spPr>
          <a:xfrm>
            <a:off x="6888625" y="1631025"/>
            <a:ext cx="17436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620" name="Google Shape;620;p50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1" name="Google Shape;621;p50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22" name="Google Shape;622;p50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3" name="Google Shape;623;p50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24" name="Google Shape;624;p50"/>
          <p:cNvSpPr txBox="1"/>
          <p:nvPr/>
        </p:nvSpPr>
        <p:spPr>
          <a:xfrm>
            <a:off x="4583025" y="2285675"/>
            <a:ext cx="1878600" cy="1704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5" name="Google Shape;625;p50"/>
          <p:cNvSpPr txBox="1"/>
          <p:nvPr>
            <p:ph idx="5" type="body"/>
          </p:nvPr>
        </p:nvSpPr>
        <p:spPr>
          <a:xfrm>
            <a:off x="4738579" y="2403288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626" name="Google Shape;62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50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2 stats">
  <p:cSld name="TITLE_AND_BODY_1_1_3_1_1_2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1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0" name="Google Shape;630;p51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31" name="Google Shape;631;p51"/>
          <p:cNvSpPr txBox="1"/>
          <p:nvPr>
            <p:ph idx="2" type="body"/>
          </p:nvPr>
        </p:nvSpPr>
        <p:spPr>
          <a:xfrm>
            <a:off x="4974025" y="1631025"/>
            <a:ext cx="36582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632" name="Google Shape;632;p51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3" name="Google Shape;633;p51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34" name="Google Shape;634;p51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5" name="Google Shape;635;p51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636" name="Google Shape;636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51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gray block">
  <p:cSld name="TITLE_AND_BODY_2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4533900" y="0"/>
            <a:ext cx="46101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 txBox="1"/>
          <p:nvPr>
            <p:ph type="title"/>
          </p:nvPr>
        </p:nvSpPr>
        <p:spPr>
          <a:xfrm>
            <a:off x="387900" y="292625"/>
            <a:ext cx="38184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381000" y="1402425"/>
            <a:ext cx="35451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173200" y="493650"/>
            <a:ext cx="3417300" cy="18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○"/>
              <a:defRPr>
                <a:solidFill>
                  <a:schemeClr val="lt1"/>
                </a:solidFill>
              </a:defRPr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5173200" y="2779650"/>
            <a:ext cx="3417300" cy="18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○"/>
              <a:defRPr>
                <a:solidFill>
                  <a:schemeClr val="lt1"/>
                </a:solidFill>
              </a:defRPr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3 stats 1">
  <p:cSld name="TITLE_AND_BODY_1_1_3_1_1_1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2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0" name="Google Shape;640;p52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41" name="Google Shape;641;p52"/>
          <p:cNvSpPr txBox="1"/>
          <p:nvPr>
            <p:ph idx="2" type="body"/>
          </p:nvPr>
        </p:nvSpPr>
        <p:spPr>
          <a:xfrm>
            <a:off x="6888625" y="1631025"/>
            <a:ext cx="17436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642" name="Google Shape;642;p52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43" name="Google Shape;643;p52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44" name="Google Shape;644;p52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45" name="Google Shape;645;p52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46" name="Google Shape;646;p52"/>
          <p:cNvSpPr txBox="1"/>
          <p:nvPr/>
        </p:nvSpPr>
        <p:spPr>
          <a:xfrm>
            <a:off x="4583025" y="2285675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47" name="Google Shape;647;p52"/>
          <p:cNvSpPr txBox="1"/>
          <p:nvPr>
            <p:ph idx="5" type="body"/>
          </p:nvPr>
        </p:nvSpPr>
        <p:spPr>
          <a:xfrm>
            <a:off x="4738579" y="2403288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648" name="Google Shape;648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52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3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2" name="Google Shape;652;p53"/>
          <p:cNvGrpSpPr/>
          <p:nvPr/>
        </p:nvGrpSpPr>
        <p:grpSpPr>
          <a:xfrm>
            <a:off x="662025" y="2142725"/>
            <a:ext cx="1818300" cy="2187450"/>
            <a:chOff x="602000" y="2066525"/>
            <a:chExt cx="1818300" cy="2187450"/>
          </a:xfrm>
        </p:grpSpPr>
        <p:sp>
          <p:nvSpPr>
            <p:cNvPr id="653" name="Google Shape;653;p53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654" name="Google Shape;654;p53"/>
            <p:cNvSpPr txBox="1"/>
            <p:nvPr/>
          </p:nvSpPr>
          <p:spPr>
            <a:xfrm>
              <a:off x="602000" y="2735975"/>
              <a:ext cx="1818300" cy="15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endPara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655" name="Google Shape;655;p53"/>
          <p:cNvGrpSpPr/>
          <p:nvPr/>
        </p:nvGrpSpPr>
        <p:grpSpPr>
          <a:xfrm>
            <a:off x="2659400" y="2142725"/>
            <a:ext cx="1818300" cy="2010450"/>
            <a:chOff x="602000" y="2066525"/>
            <a:chExt cx="1818300" cy="2010450"/>
          </a:xfrm>
        </p:grpSpPr>
        <p:sp>
          <p:nvSpPr>
            <p:cNvPr id="656" name="Google Shape;656;p53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657" name="Google Shape;657;p53"/>
            <p:cNvSpPr txBox="1"/>
            <p:nvPr/>
          </p:nvSpPr>
          <p:spPr>
            <a:xfrm>
              <a:off x="602000" y="2735975"/>
              <a:ext cx="1818300" cy="13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b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500"/>
            </a:p>
          </p:txBody>
        </p:sp>
      </p:grpSp>
      <p:grpSp>
        <p:nvGrpSpPr>
          <p:cNvPr id="658" name="Google Shape;658;p53"/>
          <p:cNvGrpSpPr/>
          <p:nvPr/>
        </p:nvGrpSpPr>
        <p:grpSpPr>
          <a:xfrm>
            <a:off x="4656775" y="2142725"/>
            <a:ext cx="1818300" cy="2010450"/>
            <a:chOff x="602000" y="2066525"/>
            <a:chExt cx="1818300" cy="2010450"/>
          </a:xfrm>
        </p:grpSpPr>
        <p:sp>
          <p:nvSpPr>
            <p:cNvPr id="659" name="Google Shape;659;p53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660" name="Google Shape;660;p53"/>
            <p:cNvSpPr txBox="1"/>
            <p:nvPr/>
          </p:nvSpPr>
          <p:spPr>
            <a:xfrm>
              <a:off x="602000" y="2735975"/>
              <a:ext cx="1818300" cy="13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b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500"/>
            </a:p>
          </p:txBody>
        </p:sp>
      </p:grpSp>
      <p:grpSp>
        <p:nvGrpSpPr>
          <p:cNvPr id="661" name="Google Shape;661;p53"/>
          <p:cNvGrpSpPr/>
          <p:nvPr/>
        </p:nvGrpSpPr>
        <p:grpSpPr>
          <a:xfrm>
            <a:off x="6654150" y="2142725"/>
            <a:ext cx="1818300" cy="2010450"/>
            <a:chOff x="602000" y="2066525"/>
            <a:chExt cx="1818300" cy="2010450"/>
          </a:xfrm>
        </p:grpSpPr>
        <p:sp>
          <p:nvSpPr>
            <p:cNvPr id="662" name="Google Shape;662;p53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663" name="Google Shape;663;p53"/>
            <p:cNvSpPr txBox="1"/>
            <p:nvPr/>
          </p:nvSpPr>
          <p:spPr>
            <a:xfrm>
              <a:off x="602000" y="2735975"/>
              <a:ext cx="1818300" cy="13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b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500"/>
            </a:p>
          </p:txBody>
        </p:sp>
      </p:grpSp>
      <p:pic>
        <p:nvPicPr>
          <p:cNvPr id="664" name="Google Shape;664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53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6" name="Google Shape;666;p53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>
  <p:cSld name="MAIN_POINT_1">
    <p:bg>
      <p:bgPr>
        <a:solidFill>
          <a:schemeClr val="dk1"/>
        </a:solid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4"/>
          <p:cNvSpPr txBox="1"/>
          <p:nvPr>
            <p:ph type="title"/>
          </p:nvPr>
        </p:nvSpPr>
        <p:spPr>
          <a:xfrm>
            <a:off x="329150" y="330000"/>
            <a:ext cx="59055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69" name="Google Shape;669;p54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0" name="Google Shape;670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 1">
  <p:cSld name="TITLE_AND_BODY_1_3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5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55"/>
          <p:cNvSpPr txBox="1"/>
          <p:nvPr>
            <p:ph type="title"/>
          </p:nvPr>
        </p:nvSpPr>
        <p:spPr>
          <a:xfrm>
            <a:off x="521400" y="2909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4" name="Google Shape;674;p55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675" name="Google Shape;675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55"/>
          <p:cNvSpPr txBox="1"/>
          <p:nvPr/>
        </p:nvSpPr>
        <p:spPr>
          <a:xfrm>
            <a:off x="8530359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‹#›</a:t>
            </a:fld>
            <a:endParaRPr b="1" sz="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MAIN_POINT_2">
    <p:bg>
      <p:bgPr>
        <a:solidFill>
          <a:schemeClr val="dk1"/>
        </a:solid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56"/>
          <p:cNvSpPr txBox="1"/>
          <p:nvPr>
            <p:ph idx="12" type="sldNum"/>
          </p:nvPr>
        </p:nvSpPr>
        <p:spPr>
          <a:xfrm>
            <a:off x="8243858" y="44346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9" name="Google Shape;679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56"/>
          <p:cNvSpPr txBox="1"/>
          <p:nvPr>
            <p:ph type="title"/>
          </p:nvPr>
        </p:nvSpPr>
        <p:spPr>
          <a:xfrm>
            <a:off x="329150" y="330000"/>
            <a:ext cx="59055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MAIN_POINT_3">
    <p:bg>
      <p:bgPr>
        <a:solidFill>
          <a:schemeClr val="dk1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/>
          <p:nvPr>
            <p:ph idx="12" type="sldNum"/>
          </p:nvPr>
        </p:nvSpPr>
        <p:spPr>
          <a:xfrm>
            <a:off x="8243858" y="44346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3" name="Google Shape;683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57"/>
          <p:cNvSpPr txBox="1"/>
          <p:nvPr>
            <p:ph type="title"/>
          </p:nvPr>
        </p:nvSpPr>
        <p:spPr>
          <a:xfrm>
            <a:off x="329150" y="330000"/>
            <a:ext cx="59055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-Title" type="title">
  <p:cSld name="TITLE">
    <p:bg>
      <p:bgPr>
        <a:solidFill>
          <a:schemeClr val="dk1"/>
        </a:solidFill>
      </p:bgPr>
    </p:bg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350" y="347075"/>
            <a:ext cx="1033804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59"/>
          <p:cNvSpPr txBox="1"/>
          <p:nvPr>
            <p:ph type="title"/>
          </p:nvPr>
        </p:nvSpPr>
        <p:spPr>
          <a:xfrm>
            <a:off x="329150" y="1345100"/>
            <a:ext cx="4214400" cy="2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92" name="Google Shape;692;p59"/>
          <p:cNvSpPr txBox="1"/>
          <p:nvPr>
            <p:ph idx="1" type="subTitle"/>
          </p:nvPr>
        </p:nvSpPr>
        <p:spPr>
          <a:xfrm>
            <a:off x="405350" y="4143350"/>
            <a:ext cx="30336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-Content-1" type="tx">
  <p:cSld name="TITLE_AND_BODY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0"/>
          <p:cNvSpPr txBox="1"/>
          <p:nvPr>
            <p:ph type="title"/>
          </p:nvPr>
        </p:nvSpPr>
        <p:spPr>
          <a:xfrm>
            <a:off x="387900" y="292625"/>
            <a:ext cx="85206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5" name="Google Shape;695;p60"/>
          <p:cNvSpPr txBox="1"/>
          <p:nvPr>
            <p:ph idx="1" type="subTitle"/>
          </p:nvPr>
        </p:nvSpPr>
        <p:spPr>
          <a:xfrm>
            <a:off x="381000" y="869025"/>
            <a:ext cx="71475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96" name="Google Shape;696;p60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7" name="Google Shape;697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chemeClr val="accent2"/>
        </a:solidFill>
      </p:bgPr>
    </p:bg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1"/>
          <p:cNvSpPr txBox="1"/>
          <p:nvPr>
            <p:ph type="title"/>
          </p:nvPr>
        </p:nvSpPr>
        <p:spPr>
          <a:xfrm>
            <a:off x="387900" y="292625"/>
            <a:ext cx="39231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aphicFrame>
        <p:nvGraphicFramePr>
          <p:cNvPr id="700" name="Google Shape;700;p61"/>
          <p:cNvGraphicFramePr/>
          <p:nvPr/>
        </p:nvGraphicFramePr>
        <p:xfrm>
          <a:off x="5290725" y="1639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{76623C2E-82A1-4EC2-8EC7-7F22B0821A3D}</a:tableStyleId>
              </a:tblPr>
              <a:tblGrid>
                <a:gridCol w="535400"/>
                <a:gridCol w="2261925"/>
              </a:tblGrid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01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02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03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04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05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01" name="Google Shape;701;p61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2" name="Google Shape;702;p61"/>
          <p:cNvSpPr/>
          <p:nvPr/>
        </p:nvSpPr>
        <p:spPr>
          <a:xfrm>
            <a:off x="5398200" y="1170338"/>
            <a:ext cx="259050" cy="169550"/>
          </a:xfrm>
          <a:prstGeom prst="flowChartMerge">
            <a:avLst/>
          </a:prstGeom>
          <a:solidFill>
            <a:srgbClr val="D1D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61"/>
          <p:cNvSpPr/>
          <p:nvPr/>
        </p:nvSpPr>
        <p:spPr>
          <a:xfrm>
            <a:off x="5855400" y="1170338"/>
            <a:ext cx="259050" cy="169550"/>
          </a:xfrm>
          <a:prstGeom prst="flowChartMerge">
            <a:avLst/>
          </a:prstGeom>
          <a:solidFill>
            <a:srgbClr val="D1D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61"/>
          <p:cNvSpPr/>
          <p:nvPr/>
        </p:nvSpPr>
        <p:spPr>
          <a:xfrm>
            <a:off x="6312600" y="1170338"/>
            <a:ext cx="259050" cy="169550"/>
          </a:xfrm>
          <a:prstGeom prst="flowChartMerge">
            <a:avLst/>
          </a:prstGeom>
          <a:solidFill>
            <a:srgbClr val="D1D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5" name="Google Shape;705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lock">
  <p:cSld name="TITLE_AND_BODY_2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62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62"/>
          <p:cNvSpPr txBox="1"/>
          <p:nvPr/>
        </p:nvSpPr>
        <p:spPr>
          <a:xfrm>
            <a:off x="457200" y="1596600"/>
            <a:ext cx="8229600" cy="32919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274300" spcFirstLastPara="1" rIns="91425" wrap="square" tIns="18287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09" name="Google Shape;709;p62"/>
          <p:cNvSpPr txBox="1"/>
          <p:nvPr>
            <p:ph idx="1" type="body"/>
          </p:nvPr>
        </p:nvSpPr>
        <p:spPr>
          <a:xfrm>
            <a:off x="692700" y="1749000"/>
            <a:ext cx="3460200" cy="22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10" name="Google Shape;710;p62"/>
          <p:cNvSpPr txBox="1"/>
          <p:nvPr>
            <p:ph type="title"/>
          </p:nvPr>
        </p:nvSpPr>
        <p:spPr>
          <a:xfrm>
            <a:off x="521400" y="2909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1" name="Google Shape;711;p62"/>
          <p:cNvSpPr txBox="1"/>
          <p:nvPr>
            <p:ph idx="2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12" name="Google Shape;712;p62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3" name="Google Shape;713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521400" y="2909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/>
        </p:nvSpPr>
        <p:spPr>
          <a:xfrm>
            <a:off x="516375" y="1534825"/>
            <a:ext cx="3834000" cy="32520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274300" spcFirstLastPara="1" rIns="91425" wrap="square" tIns="18287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657000" y="1677200"/>
            <a:ext cx="3551100" cy="25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9" name="Google Shape;49;p7"/>
          <p:cNvSpPr txBox="1"/>
          <p:nvPr/>
        </p:nvSpPr>
        <p:spPr>
          <a:xfrm>
            <a:off x="4783575" y="1534825"/>
            <a:ext cx="3834000" cy="32520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274300" spcFirstLastPara="1" rIns="91425" wrap="square" tIns="18287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" name="Google Shape;50;p7"/>
          <p:cNvSpPr txBox="1"/>
          <p:nvPr>
            <p:ph idx="3" type="body"/>
          </p:nvPr>
        </p:nvSpPr>
        <p:spPr>
          <a:xfrm>
            <a:off x="4904700" y="1677200"/>
            <a:ext cx="3590700" cy="25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" name="Google Shape;5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gray block">
  <p:cSld name="TITLE_AND_BODY_2_1"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3"/>
          <p:cNvSpPr/>
          <p:nvPr/>
        </p:nvSpPr>
        <p:spPr>
          <a:xfrm>
            <a:off x="4533900" y="0"/>
            <a:ext cx="46101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63"/>
          <p:cNvSpPr txBox="1"/>
          <p:nvPr>
            <p:ph type="title"/>
          </p:nvPr>
        </p:nvSpPr>
        <p:spPr>
          <a:xfrm>
            <a:off x="387900" y="292625"/>
            <a:ext cx="38184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7" name="Google Shape;717;p63"/>
          <p:cNvSpPr txBox="1"/>
          <p:nvPr>
            <p:ph idx="1" type="subTitle"/>
          </p:nvPr>
        </p:nvSpPr>
        <p:spPr>
          <a:xfrm>
            <a:off x="381000" y="1402425"/>
            <a:ext cx="35451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18" name="Google Shape;718;p63"/>
          <p:cNvSpPr txBox="1"/>
          <p:nvPr>
            <p:ph idx="2" type="body"/>
          </p:nvPr>
        </p:nvSpPr>
        <p:spPr>
          <a:xfrm>
            <a:off x="5173200" y="493650"/>
            <a:ext cx="3417300" cy="18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○"/>
              <a:defRPr>
                <a:solidFill>
                  <a:schemeClr val="lt1"/>
                </a:solidFill>
              </a:defRPr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9" name="Google Shape;719;p63"/>
          <p:cNvSpPr txBox="1"/>
          <p:nvPr>
            <p:ph idx="3" type="body"/>
          </p:nvPr>
        </p:nvSpPr>
        <p:spPr>
          <a:xfrm>
            <a:off x="5173200" y="2779650"/>
            <a:ext cx="3417300" cy="18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○"/>
              <a:defRPr>
                <a:solidFill>
                  <a:schemeClr val="lt1"/>
                </a:solidFill>
              </a:defRPr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0" name="Google Shape;720;p63"/>
          <p:cNvSpPr txBox="1"/>
          <p:nvPr>
            <p:ph idx="4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721" name="Google Shape;721;p63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2" name="Google Shape;722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">
  <p:cSld name="TITLE_AND_BODY_1"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64"/>
          <p:cNvSpPr/>
          <p:nvPr/>
        </p:nvSpPr>
        <p:spPr>
          <a:xfrm>
            <a:off x="-37725" y="4057975"/>
            <a:ext cx="91818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64"/>
          <p:cNvSpPr txBox="1"/>
          <p:nvPr>
            <p:ph type="title"/>
          </p:nvPr>
        </p:nvSpPr>
        <p:spPr>
          <a:xfrm>
            <a:off x="521400" y="2909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6" name="Google Shape;726;p64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27" name="Google Shape;727;p64"/>
          <p:cNvSpPr txBox="1"/>
          <p:nvPr/>
        </p:nvSpPr>
        <p:spPr>
          <a:xfrm>
            <a:off x="516375" y="1534825"/>
            <a:ext cx="3834000" cy="32520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274300" spcFirstLastPara="1" rIns="91425" wrap="square" tIns="18287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28" name="Google Shape;728;p64"/>
          <p:cNvSpPr txBox="1"/>
          <p:nvPr>
            <p:ph idx="2" type="body"/>
          </p:nvPr>
        </p:nvSpPr>
        <p:spPr>
          <a:xfrm>
            <a:off x="657000" y="1677200"/>
            <a:ext cx="3551100" cy="25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29" name="Google Shape;729;p64"/>
          <p:cNvSpPr txBox="1"/>
          <p:nvPr/>
        </p:nvSpPr>
        <p:spPr>
          <a:xfrm>
            <a:off x="4783575" y="1534825"/>
            <a:ext cx="3834000" cy="32520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274300" spcFirstLastPara="1" rIns="91425" wrap="square" tIns="18287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30" name="Google Shape;730;p64"/>
          <p:cNvSpPr txBox="1"/>
          <p:nvPr>
            <p:ph idx="3" type="body"/>
          </p:nvPr>
        </p:nvSpPr>
        <p:spPr>
          <a:xfrm>
            <a:off x="4904700" y="1677200"/>
            <a:ext cx="3590700" cy="25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31" name="Google Shape;731;p64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2" name="Google Shape;732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">
  <p:cSld name="TITLE_AND_BODY_1_2"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5"/>
          <p:cNvSpPr/>
          <p:nvPr/>
        </p:nvSpPr>
        <p:spPr>
          <a:xfrm>
            <a:off x="-37725" y="4057975"/>
            <a:ext cx="91818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65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6" name="Google Shape;736;p65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37" name="Google Shape;737;p65"/>
          <p:cNvSpPr txBox="1"/>
          <p:nvPr/>
        </p:nvSpPr>
        <p:spPr>
          <a:xfrm>
            <a:off x="387900" y="1566450"/>
            <a:ext cx="2521200" cy="3653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38" name="Google Shape;738;p65"/>
          <p:cNvSpPr txBox="1"/>
          <p:nvPr/>
        </p:nvSpPr>
        <p:spPr>
          <a:xfrm>
            <a:off x="3311396" y="1566450"/>
            <a:ext cx="2521200" cy="3653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39" name="Google Shape;739;p65"/>
          <p:cNvSpPr txBox="1"/>
          <p:nvPr/>
        </p:nvSpPr>
        <p:spPr>
          <a:xfrm>
            <a:off x="6241800" y="1566450"/>
            <a:ext cx="2521200" cy="3653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40" name="Google Shape;740;p65"/>
          <p:cNvSpPr txBox="1"/>
          <p:nvPr>
            <p:ph idx="2" type="body"/>
          </p:nvPr>
        </p:nvSpPr>
        <p:spPr>
          <a:xfrm>
            <a:off x="561650" y="1724650"/>
            <a:ext cx="2175300" cy="24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3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10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10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741" name="Google Shape;741;p65"/>
          <p:cNvSpPr txBox="1"/>
          <p:nvPr>
            <p:ph idx="3" type="body"/>
          </p:nvPr>
        </p:nvSpPr>
        <p:spPr>
          <a:xfrm>
            <a:off x="3487800" y="1724650"/>
            <a:ext cx="2175300" cy="24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3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10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10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742" name="Google Shape;742;p65"/>
          <p:cNvSpPr txBox="1"/>
          <p:nvPr>
            <p:ph idx="4" type="body"/>
          </p:nvPr>
        </p:nvSpPr>
        <p:spPr>
          <a:xfrm>
            <a:off x="6407050" y="1724650"/>
            <a:ext cx="2175300" cy="24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3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10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10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pic>
        <p:nvPicPr>
          <p:cNvPr id="743" name="Google Shape;743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65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 1">
  <p:cSld name="TITLE_AND_BODY_1_2_2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6"/>
          <p:cNvSpPr/>
          <p:nvPr/>
        </p:nvSpPr>
        <p:spPr>
          <a:xfrm>
            <a:off x="-69550" y="4057975"/>
            <a:ext cx="92136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7" name="Google Shape;747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66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9" name="Google Shape;749;p66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50" name="Google Shape;750;p66"/>
          <p:cNvSpPr txBox="1"/>
          <p:nvPr>
            <p:ph idx="12" type="sldNum"/>
          </p:nvPr>
        </p:nvSpPr>
        <p:spPr>
          <a:xfrm>
            <a:off x="8243858" y="44346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1" name="Google Shape;751;p66"/>
          <p:cNvSpPr txBox="1"/>
          <p:nvPr/>
        </p:nvSpPr>
        <p:spPr>
          <a:xfrm>
            <a:off x="387900" y="1749000"/>
            <a:ext cx="2578500" cy="30792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52" name="Google Shape;752;p66"/>
          <p:cNvSpPr txBox="1"/>
          <p:nvPr/>
        </p:nvSpPr>
        <p:spPr>
          <a:xfrm>
            <a:off x="3286200" y="1749000"/>
            <a:ext cx="2578500" cy="30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53" name="Google Shape;753;p66"/>
          <p:cNvSpPr txBox="1"/>
          <p:nvPr/>
        </p:nvSpPr>
        <p:spPr>
          <a:xfrm>
            <a:off x="6184500" y="1749000"/>
            <a:ext cx="2578500" cy="3079200"/>
          </a:xfrm>
          <a:prstGeom prst="rect">
            <a:avLst/>
          </a:prstGeom>
          <a:solidFill>
            <a:srgbClr val="FFF4E5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54" name="Google Shape;754;p66"/>
          <p:cNvSpPr txBox="1"/>
          <p:nvPr>
            <p:ph idx="2" type="body"/>
          </p:nvPr>
        </p:nvSpPr>
        <p:spPr>
          <a:xfrm>
            <a:off x="589500" y="2206200"/>
            <a:ext cx="2175300" cy="24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>
                <a:solidFill>
                  <a:schemeClr val="dk1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55" name="Google Shape;755;p66"/>
          <p:cNvSpPr txBox="1"/>
          <p:nvPr>
            <p:ph idx="3" type="body"/>
          </p:nvPr>
        </p:nvSpPr>
        <p:spPr>
          <a:xfrm>
            <a:off x="3487800" y="2206200"/>
            <a:ext cx="2175300" cy="24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>
                <a:solidFill>
                  <a:schemeClr val="dk1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56" name="Google Shape;756;p66"/>
          <p:cNvSpPr txBox="1"/>
          <p:nvPr>
            <p:ph idx="4" type="body"/>
          </p:nvPr>
        </p:nvSpPr>
        <p:spPr>
          <a:xfrm>
            <a:off x="6386100" y="2206200"/>
            <a:ext cx="2175300" cy="24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>
                <a:solidFill>
                  <a:schemeClr val="dk1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57" name="Google Shape;757;p66"/>
          <p:cNvSpPr/>
          <p:nvPr/>
        </p:nvSpPr>
        <p:spPr>
          <a:xfrm flipH="1">
            <a:off x="1368510" y="1542025"/>
            <a:ext cx="561600" cy="561600"/>
          </a:xfrm>
          <a:prstGeom prst="ellipse">
            <a:avLst/>
          </a:prstGeom>
          <a:solidFill>
            <a:srgbClr val="7A8D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66"/>
          <p:cNvSpPr/>
          <p:nvPr/>
        </p:nvSpPr>
        <p:spPr>
          <a:xfrm flipH="1">
            <a:off x="4294660" y="1542025"/>
            <a:ext cx="561600" cy="561600"/>
          </a:xfrm>
          <a:prstGeom prst="ellipse">
            <a:avLst/>
          </a:prstGeom>
          <a:solidFill>
            <a:srgbClr val="79CC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66"/>
          <p:cNvSpPr/>
          <p:nvPr/>
        </p:nvSpPr>
        <p:spPr>
          <a:xfrm flipH="1">
            <a:off x="7220810" y="1542013"/>
            <a:ext cx="561600" cy="561600"/>
          </a:xfrm>
          <a:prstGeom prst="ellipse">
            <a:avLst/>
          </a:prstGeom>
          <a:solidFill>
            <a:srgbClr val="F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0" name="Google Shape;760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66"/>
          <p:cNvSpPr txBox="1"/>
          <p:nvPr>
            <p:ph idx="5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4 Column">
  <p:cSld name="TITLE_AND_BODY_1_2_1"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67"/>
          <p:cNvSpPr/>
          <p:nvPr/>
        </p:nvSpPr>
        <p:spPr>
          <a:xfrm>
            <a:off x="-37725" y="4057975"/>
            <a:ext cx="91818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67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5" name="Google Shape;765;p67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66" name="Google Shape;766;p67"/>
          <p:cNvSpPr txBox="1"/>
          <p:nvPr/>
        </p:nvSpPr>
        <p:spPr>
          <a:xfrm>
            <a:off x="2610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67" name="Google Shape;767;p67"/>
          <p:cNvSpPr txBox="1"/>
          <p:nvPr/>
        </p:nvSpPr>
        <p:spPr>
          <a:xfrm>
            <a:off x="24559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68" name="Google Shape;768;p67"/>
          <p:cNvSpPr txBox="1"/>
          <p:nvPr/>
        </p:nvSpPr>
        <p:spPr>
          <a:xfrm>
            <a:off x="46508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69" name="Google Shape;769;p67"/>
          <p:cNvSpPr txBox="1"/>
          <p:nvPr/>
        </p:nvSpPr>
        <p:spPr>
          <a:xfrm>
            <a:off x="68457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70" name="Google Shape;770;p67"/>
          <p:cNvSpPr txBox="1"/>
          <p:nvPr>
            <p:ph idx="2" type="body"/>
          </p:nvPr>
        </p:nvSpPr>
        <p:spPr>
          <a:xfrm>
            <a:off x="47876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71" name="Google Shape;771;p67"/>
          <p:cNvSpPr txBox="1"/>
          <p:nvPr>
            <p:ph idx="3" type="body"/>
          </p:nvPr>
        </p:nvSpPr>
        <p:spPr>
          <a:xfrm>
            <a:off x="69825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72" name="Google Shape;772;p67"/>
          <p:cNvSpPr txBox="1"/>
          <p:nvPr>
            <p:ph idx="4" type="body"/>
          </p:nvPr>
        </p:nvSpPr>
        <p:spPr>
          <a:xfrm>
            <a:off x="25927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73" name="Google Shape;773;p67"/>
          <p:cNvSpPr txBox="1"/>
          <p:nvPr>
            <p:ph idx="5" type="body"/>
          </p:nvPr>
        </p:nvSpPr>
        <p:spPr>
          <a:xfrm>
            <a:off x="3978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74" name="Google Shape;774;p67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5" name="Google Shape;775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illars">
  <p:cSld name="TITLE_AND_BODY_1_2_1_1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68"/>
          <p:cNvSpPr/>
          <p:nvPr/>
        </p:nvSpPr>
        <p:spPr>
          <a:xfrm>
            <a:off x="-37725" y="4057975"/>
            <a:ext cx="91818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8" name="Google Shape;778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68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0" name="Google Shape;780;p68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81" name="Google Shape;781;p68"/>
          <p:cNvSpPr txBox="1"/>
          <p:nvPr>
            <p:ph idx="12" type="sldNum"/>
          </p:nvPr>
        </p:nvSpPr>
        <p:spPr>
          <a:xfrm>
            <a:off x="8243858" y="44346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2" name="Google Shape;782;p68"/>
          <p:cNvSpPr txBox="1"/>
          <p:nvPr/>
        </p:nvSpPr>
        <p:spPr>
          <a:xfrm>
            <a:off x="337100" y="1845875"/>
            <a:ext cx="2001300" cy="2982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83" name="Google Shape;783;p68"/>
          <p:cNvSpPr txBox="1"/>
          <p:nvPr/>
        </p:nvSpPr>
        <p:spPr>
          <a:xfrm>
            <a:off x="2493275" y="1845875"/>
            <a:ext cx="2001300" cy="2982300"/>
          </a:xfrm>
          <a:prstGeom prst="rect">
            <a:avLst/>
          </a:prstGeom>
          <a:solidFill>
            <a:srgbClr val="EDF8F4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84" name="Google Shape;784;p68"/>
          <p:cNvSpPr txBox="1"/>
          <p:nvPr/>
        </p:nvSpPr>
        <p:spPr>
          <a:xfrm>
            <a:off x="4649450" y="1845875"/>
            <a:ext cx="2001300" cy="2982300"/>
          </a:xfrm>
          <a:prstGeom prst="rect">
            <a:avLst/>
          </a:prstGeom>
          <a:solidFill>
            <a:srgbClr val="FFF8EE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85" name="Google Shape;785;p68"/>
          <p:cNvSpPr txBox="1"/>
          <p:nvPr/>
        </p:nvSpPr>
        <p:spPr>
          <a:xfrm>
            <a:off x="6805625" y="1845875"/>
            <a:ext cx="2001300" cy="2982300"/>
          </a:xfrm>
          <a:prstGeom prst="rect">
            <a:avLst/>
          </a:prstGeom>
          <a:solidFill>
            <a:srgbClr val="E5F9FF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86" name="Google Shape;786;p68"/>
          <p:cNvSpPr/>
          <p:nvPr/>
        </p:nvSpPr>
        <p:spPr>
          <a:xfrm flipH="1">
            <a:off x="1092385" y="1542025"/>
            <a:ext cx="561600" cy="56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68"/>
          <p:cNvSpPr/>
          <p:nvPr/>
        </p:nvSpPr>
        <p:spPr>
          <a:xfrm flipH="1">
            <a:off x="3213135" y="1542025"/>
            <a:ext cx="561600" cy="561600"/>
          </a:xfrm>
          <a:prstGeom prst="ellipse">
            <a:avLst/>
          </a:prstGeom>
          <a:solidFill>
            <a:srgbClr val="79CC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68"/>
          <p:cNvSpPr/>
          <p:nvPr/>
        </p:nvSpPr>
        <p:spPr>
          <a:xfrm flipH="1">
            <a:off x="5369310" y="1542013"/>
            <a:ext cx="561600" cy="561600"/>
          </a:xfrm>
          <a:prstGeom prst="ellipse">
            <a:avLst/>
          </a:prstGeom>
          <a:solidFill>
            <a:srgbClr val="F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68"/>
          <p:cNvSpPr/>
          <p:nvPr/>
        </p:nvSpPr>
        <p:spPr>
          <a:xfrm flipH="1">
            <a:off x="7559560" y="1542025"/>
            <a:ext cx="561600" cy="561600"/>
          </a:xfrm>
          <a:prstGeom prst="ellipse">
            <a:avLst/>
          </a:prstGeom>
          <a:solidFill>
            <a:srgbClr val="76B7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68"/>
          <p:cNvSpPr txBox="1"/>
          <p:nvPr>
            <p:ph idx="2" type="body"/>
          </p:nvPr>
        </p:nvSpPr>
        <p:spPr>
          <a:xfrm>
            <a:off x="6936575" y="2206200"/>
            <a:ext cx="17604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91" name="Google Shape;791;p68"/>
          <p:cNvSpPr txBox="1"/>
          <p:nvPr>
            <p:ph idx="3" type="body"/>
          </p:nvPr>
        </p:nvSpPr>
        <p:spPr>
          <a:xfrm>
            <a:off x="4769900" y="2206200"/>
            <a:ext cx="17604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92" name="Google Shape;792;p68"/>
          <p:cNvSpPr txBox="1"/>
          <p:nvPr>
            <p:ph idx="4" type="body"/>
          </p:nvPr>
        </p:nvSpPr>
        <p:spPr>
          <a:xfrm>
            <a:off x="2624225" y="2206200"/>
            <a:ext cx="17394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93" name="Google Shape;793;p68"/>
          <p:cNvSpPr txBox="1"/>
          <p:nvPr>
            <p:ph idx="5" type="body"/>
          </p:nvPr>
        </p:nvSpPr>
        <p:spPr>
          <a:xfrm>
            <a:off x="462950" y="2206200"/>
            <a:ext cx="17496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94" name="Google Shape;794;p68"/>
          <p:cNvSpPr txBox="1"/>
          <p:nvPr>
            <p:ph idx="6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5" name="Google Shape;795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4 content">
  <p:cSld name="TITLE_AND_BODY_1_1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9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8" name="Google Shape;798;p69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99" name="Google Shape;799;p69"/>
          <p:cNvSpPr txBox="1"/>
          <p:nvPr/>
        </p:nvSpPr>
        <p:spPr>
          <a:xfrm>
            <a:off x="4270725" y="569875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0" name="Google Shape;800;p69"/>
          <p:cNvSpPr txBox="1"/>
          <p:nvPr/>
        </p:nvSpPr>
        <p:spPr>
          <a:xfrm>
            <a:off x="6542949" y="569875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1" name="Google Shape;801;p69"/>
          <p:cNvSpPr txBox="1"/>
          <p:nvPr/>
        </p:nvSpPr>
        <p:spPr>
          <a:xfrm>
            <a:off x="4270725" y="2654528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2" name="Google Shape;802;p69"/>
          <p:cNvSpPr txBox="1"/>
          <p:nvPr/>
        </p:nvSpPr>
        <p:spPr>
          <a:xfrm>
            <a:off x="6542949" y="2654528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3" name="Google Shape;803;p69"/>
          <p:cNvSpPr txBox="1"/>
          <p:nvPr>
            <p:ph idx="2" type="body"/>
          </p:nvPr>
        </p:nvSpPr>
        <p:spPr>
          <a:xfrm>
            <a:off x="4432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04" name="Google Shape;804;p69"/>
          <p:cNvSpPr txBox="1"/>
          <p:nvPr>
            <p:ph idx="3" type="body"/>
          </p:nvPr>
        </p:nvSpPr>
        <p:spPr>
          <a:xfrm>
            <a:off x="6718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05" name="Google Shape;805;p69"/>
          <p:cNvSpPr txBox="1"/>
          <p:nvPr>
            <p:ph idx="4" type="body"/>
          </p:nvPr>
        </p:nvSpPr>
        <p:spPr>
          <a:xfrm>
            <a:off x="6718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06" name="Google Shape;806;p69"/>
          <p:cNvSpPr txBox="1"/>
          <p:nvPr>
            <p:ph idx="5" type="body"/>
          </p:nvPr>
        </p:nvSpPr>
        <p:spPr>
          <a:xfrm>
            <a:off x="4432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07" name="Google Shape;807;p69"/>
          <p:cNvSpPr txBox="1"/>
          <p:nvPr>
            <p:ph idx="6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808" name="Google Shape;808;p69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9" name="Google Shape;809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4 stats">
  <p:cSld name="TITLE_AND_BODY_1_1_2"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70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2" name="Google Shape;812;p70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813" name="Google Shape;813;p70"/>
          <p:cNvSpPr txBox="1"/>
          <p:nvPr/>
        </p:nvSpPr>
        <p:spPr>
          <a:xfrm>
            <a:off x="4270725" y="569875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14" name="Google Shape;814;p70"/>
          <p:cNvSpPr txBox="1"/>
          <p:nvPr/>
        </p:nvSpPr>
        <p:spPr>
          <a:xfrm>
            <a:off x="6542949" y="569875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15" name="Google Shape;815;p70"/>
          <p:cNvSpPr txBox="1"/>
          <p:nvPr/>
        </p:nvSpPr>
        <p:spPr>
          <a:xfrm>
            <a:off x="4270725" y="2654528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16" name="Google Shape;816;p70"/>
          <p:cNvSpPr txBox="1"/>
          <p:nvPr/>
        </p:nvSpPr>
        <p:spPr>
          <a:xfrm>
            <a:off x="6542949" y="2654528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17" name="Google Shape;817;p70"/>
          <p:cNvSpPr txBox="1"/>
          <p:nvPr>
            <p:ph idx="2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818" name="Google Shape;818;p70"/>
          <p:cNvSpPr txBox="1"/>
          <p:nvPr>
            <p:ph idx="3" type="body"/>
          </p:nvPr>
        </p:nvSpPr>
        <p:spPr>
          <a:xfrm>
            <a:off x="4432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19" name="Google Shape;819;p70"/>
          <p:cNvSpPr txBox="1"/>
          <p:nvPr>
            <p:ph idx="4" type="body"/>
          </p:nvPr>
        </p:nvSpPr>
        <p:spPr>
          <a:xfrm>
            <a:off x="6718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20" name="Google Shape;820;p70"/>
          <p:cNvSpPr txBox="1"/>
          <p:nvPr>
            <p:ph idx="5" type="body"/>
          </p:nvPr>
        </p:nvSpPr>
        <p:spPr>
          <a:xfrm>
            <a:off x="6718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21" name="Google Shape;821;p70"/>
          <p:cNvSpPr txBox="1"/>
          <p:nvPr>
            <p:ph idx="6" type="body"/>
          </p:nvPr>
        </p:nvSpPr>
        <p:spPr>
          <a:xfrm>
            <a:off x="4432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22" name="Google Shape;822;p70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3" name="Google Shape;823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6 stats">
  <p:cSld name="TITLE_AND_BODY_1_1_2_1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71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6" name="Google Shape;826;p71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827" name="Google Shape;827;p71"/>
          <p:cNvSpPr txBox="1"/>
          <p:nvPr/>
        </p:nvSpPr>
        <p:spPr>
          <a:xfrm>
            <a:off x="5130975" y="400613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28" name="Google Shape;828;p71"/>
          <p:cNvSpPr txBox="1"/>
          <p:nvPr/>
        </p:nvSpPr>
        <p:spPr>
          <a:xfrm>
            <a:off x="6972312" y="400613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29" name="Google Shape;829;p71"/>
          <p:cNvSpPr txBox="1"/>
          <p:nvPr/>
        </p:nvSpPr>
        <p:spPr>
          <a:xfrm>
            <a:off x="5130975" y="1887445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0" name="Google Shape;830;p71"/>
          <p:cNvSpPr txBox="1"/>
          <p:nvPr/>
        </p:nvSpPr>
        <p:spPr>
          <a:xfrm>
            <a:off x="6972312" y="1887445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1" name="Google Shape;831;p71"/>
          <p:cNvSpPr txBox="1"/>
          <p:nvPr>
            <p:ph idx="2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832" name="Google Shape;832;p71"/>
          <p:cNvSpPr txBox="1"/>
          <p:nvPr/>
        </p:nvSpPr>
        <p:spPr>
          <a:xfrm>
            <a:off x="5130975" y="3374287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3" name="Google Shape;833;p71"/>
          <p:cNvSpPr txBox="1"/>
          <p:nvPr/>
        </p:nvSpPr>
        <p:spPr>
          <a:xfrm>
            <a:off x="6972312" y="3374287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4" name="Google Shape;834;p71"/>
          <p:cNvSpPr txBox="1"/>
          <p:nvPr>
            <p:ph idx="3" type="body"/>
          </p:nvPr>
        </p:nvSpPr>
        <p:spPr>
          <a:xfrm>
            <a:off x="5254775" y="51247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35" name="Google Shape;835;p71"/>
          <p:cNvSpPr txBox="1"/>
          <p:nvPr>
            <p:ph idx="4" type="body"/>
          </p:nvPr>
        </p:nvSpPr>
        <p:spPr>
          <a:xfrm>
            <a:off x="7083575" y="51247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36" name="Google Shape;836;p71"/>
          <p:cNvSpPr txBox="1"/>
          <p:nvPr>
            <p:ph idx="5" type="body"/>
          </p:nvPr>
        </p:nvSpPr>
        <p:spPr>
          <a:xfrm>
            <a:off x="7103100" y="2009100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37" name="Google Shape;837;p71"/>
          <p:cNvSpPr txBox="1"/>
          <p:nvPr>
            <p:ph idx="6" type="body"/>
          </p:nvPr>
        </p:nvSpPr>
        <p:spPr>
          <a:xfrm>
            <a:off x="7103100" y="350572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38" name="Google Shape;838;p71"/>
          <p:cNvSpPr txBox="1"/>
          <p:nvPr>
            <p:ph idx="7" type="body"/>
          </p:nvPr>
        </p:nvSpPr>
        <p:spPr>
          <a:xfrm>
            <a:off x="5262007" y="2009100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39" name="Google Shape;839;p71"/>
          <p:cNvSpPr txBox="1"/>
          <p:nvPr>
            <p:ph idx="8" type="body"/>
          </p:nvPr>
        </p:nvSpPr>
        <p:spPr>
          <a:xfrm>
            <a:off x="5262007" y="350572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40" name="Google Shape;840;p71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1" name="Google Shape;841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6 content">
  <p:cSld name="TITLE_AND_BODY_1_1_2_1_1"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72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4" name="Google Shape;844;p72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845" name="Google Shape;845;p72"/>
          <p:cNvSpPr txBox="1"/>
          <p:nvPr/>
        </p:nvSpPr>
        <p:spPr>
          <a:xfrm>
            <a:off x="4255625" y="400625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46" name="Google Shape;846;p72"/>
          <p:cNvSpPr txBox="1"/>
          <p:nvPr/>
        </p:nvSpPr>
        <p:spPr>
          <a:xfrm>
            <a:off x="6550234" y="400625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47" name="Google Shape;847;p72"/>
          <p:cNvSpPr txBox="1"/>
          <p:nvPr/>
        </p:nvSpPr>
        <p:spPr>
          <a:xfrm>
            <a:off x="4255625" y="188744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48" name="Google Shape;848;p72"/>
          <p:cNvSpPr txBox="1"/>
          <p:nvPr/>
        </p:nvSpPr>
        <p:spPr>
          <a:xfrm>
            <a:off x="6550234" y="188744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49" name="Google Shape;849;p72"/>
          <p:cNvSpPr txBox="1"/>
          <p:nvPr>
            <p:ph idx="2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850" name="Google Shape;850;p72"/>
          <p:cNvSpPr txBox="1"/>
          <p:nvPr/>
        </p:nvSpPr>
        <p:spPr>
          <a:xfrm>
            <a:off x="4255625" y="337427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51" name="Google Shape;851;p72"/>
          <p:cNvSpPr txBox="1"/>
          <p:nvPr/>
        </p:nvSpPr>
        <p:spPr>
          <a:xfrm>
            <a:off x="6550234" y="337427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52" name="Google Shape;852;p72"/>
          <p:cNvSpPr txBox="1"/>
          <p:nvPr>
            <p:ph idx="3" type="body"/>
          </p:nvPr>
        </p:nvSpPr>
        <p:spPr>
          <a:xfrm>
            <a:off x="4409900" y="512487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53" name="Google Shape;853;p72"/>
          <p:cNvSpPr txBox="1"/>
          <p:nvPr>
            <p:ph idx="4" type="body"/>
          </p:nvPr>
        </p:nvSpPr>
        <p:spPr>
          <a:xfrm>
            <a:off x="6688887" y="512487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54" name="Google Shape;854;p72"/>
          <p:cNvSpPr txBox="1"/>
          <p:nvPr>
            <p:ph idx="5" type="body"/>
          </p:nvPr>
        </p:nvSpPr>
        <p:spPr>
          <a:xfrm>
            <a:off x="6713218" y="2009100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55" name="Google Shape;855;p72"/>
          <p:cNvSpPr txBox="1"/>
          <p:nvPr>
            <p:ph idx="6" type="body"/>
          </p:nvPr>
        </p:nvSpPr>
        <p:spPr>
          <a:xfrm>
            <a:off x="6713218" y="3505713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56" name="Google Shape;856;p72"/>
          <p:cNvSpPr txBox="1"/>
          <p:nvPr>
            <p:ph idx="7" type="body"/>
          </p:nvPr>
        </p:nvSpPr>
        <p:spPr>
          <a:xfrm>
            <a:off x="4418913" y="2009100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57" name="Google Shape;857;p72"/>
          <p:cNvSpPr txBox="1"/>
          <p:nvPr>
            <p:ph idx="8" type="body"/>
          </p:nvPr>
        </p:nvSpPr>
        <p:spPr>
          <a:xfrm>
            <a:off x="4418913" y="3505713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58" name="Google Shape;858;p72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9" name="Google Shape;859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">
  <p:cSld name="TITLE_AND_BODY_1_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8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/>
        </p:nvSpPr>
        <p:spPr>
          <a:xfrm>
            <a:off x="387900" y="1566450"/>
            <a:ext cx="2521200" cy="37044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" name="Google Shape;58;p8"/>
          <p:cNvSpPr txBox="1"/>
          <p:nvPr/>
        </p:nvSpPr>
        <p:spPr>
          <a:xfrm>
            <a:off x="3311396" y="1566450"/>
            <a:ext cx="2521200" cy="37044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6241800" y="1566450"/>
            <a:ext cx="2521200" cy="37044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561650" y="1724650"/>
            <a:ext cx="2175300" cy="24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3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10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10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61" name="Google Shape;61;p8"/>
          <p:cNvSpPr txBox="1"/>
          <p:nvPr>
            <p:ph idx="3" type="body"/>
          </p:nvPr>
        </p:nvSpPr>
        <p:spPr>
          <a:xfrm>
            <a:off x="3487800" y="1724650"/>
            <a:ext cx="2175300" cy="24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3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10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10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62" name="Google Shape;62;p8"/>
          <p:cNvSpPr txBox="1"/>
          <p:nvPr>
            <p:ph idx="4" type="body"/>
          </p:nvPr>
        </p:nvSpPr>
        <p:spPr>
          <a:xfrm>
            <a:off x="6407050" y="1724650"/>
            <a:ext cx="2175300" cy="24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3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10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10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pic>
        <p:nvPicPr>
          <p:cNvPr id="63" name="Google Shape;6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us update">
  <p:cSld name="TITLE_AND_BODY_1_1_1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Google Shape;861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73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3" name="Google Shape;863;p73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aphicFrame>
        <p:nvGraphicFramePr>
          <p:cNvPr id="864" name="Google Shape;864;p73"/>
          <p:cNvGraphicFramePr/>
          <p:nvPr/>
        </p:nvGraphicFramePr>
        <p:xfrm>
          <a:off x="387950" y="173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{76623C2E-82A1-4EC2-8EC7-7F22B0821A3D}</a:tableStyleId>
              </a:tblPr>
              <a:tblGrid>
                <a:gridCol w="2089600"/>
                <a:gridCol w="2089600"/>
                <a:gridCol w="2089600"/>
                <a:gridCol w="2089600"/>
              </a:tblGrid>
              <a:tr h="3072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Complete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8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In-Process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52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Blockers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6A55">
                        <a:alpha val="111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Next steps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2FF"/>
                    </a:solidFill>
                  </a:tcPr>
                </a:tc>
              </a:tr>
            </a:tbl>
          </a:graphicData>
        </a:graphic>
      </p:graphicFrame>
      <p:sp>
        <p:nvSpPr>
          <p:cNvPr id="865" name="Google Shape;865;p73"/>
          <p:cNvSpPr/>
          <p:nvPr/>
        </p:nvSpPr>
        <p:spPr>
          <a:xfrm>
            <a:off x="1267325" y="1535175"/>
            <a:ext cx="393600" cy="393600"/>
          </a:xfrm>
          <a:prstGeom prst="ellipse">
            <a:avLst/>
          </a:prstGeom>
          <a:solidFill>
            <a:srgbClr val="79CC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73"/>
          <p:cNvSpPr/>
          <p:nvPr/>
        </p:nvSpPr>
        <p:spPr>
          <a:xfrm>
            <a:off x="3339854" y="1535175"/>
            <a:ext cx="393600" cy="393600"/>
          </a:xfrm>
          <a:prstGeom prst="ellipse">
            <a:avLst/>
          </a:prstGeom>
          <a:solidFill>
            <a:srgbClr val="F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73"/>
          <p:cNvSpPr/>
          <p:nvPr/>
        </p:nvSpPr>
        <p:spPr>
          <a:xfrm>
            <a:off x="5412384" y="1535175"/>
            <a:ext cx="393600" cy="393600"/>
          </a:xfrm>
          <a:prstGeom prst="ellipse">
            <a:avLst/>
          </a:prstGeom>
          <a:solidFill>
            <a:srgbClr val="FF92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73"/>
          <p:cNvSpPr/>
          <p:nvPr/>
        </p:nvSpPr>
        <p:spPr>
          <a:xfrm>
            <a:off x="7484888" y="1535175"/>
            <a:ext cx="393600" cy="393600"/>
          </a:xfrm>
          <a:prstGeom prst="ellipse">
            <a:avLst/>
          </a:prstGeom>
          <a:solidFill>
            <a:srgbClr val="7A8D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73"/>
          <p:cNvSpPr txBox="1"/>
          <p:nvPr>
            <p:ph idx="2" type="body"/>
          </p:nvPr>
        </p:nvSpPr>
        <p:spPr>
          <a:xfrm>
            <a:off x="516375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70" name="Google Shape;870;p73"/>
          <p:cNvSpPr txBox="1"/>
          <p:nvPr>
            <p:ph idx="3" type="body"/>
          </p:nvPr>
        </p:nvSpPr>
        <p:spPr>
          <a:xfrm>
            <a:off x="2640550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71" name="Google Shape;871;p73"/>
          <p:cNvSpPr txBox="1"/>
          <p:nvPr>
            <p:ph idx="4" type="body"/>
          </p:nvPr>
        </p:nvSpPr>
        <p:spPr>
          <a:xfrm>
            <a:off x="4713075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72" name="Google Shape;872;p73"/>
          <p:cNvSpPr txBox="1"/>
          <p:nvPr>
            <p:ph idx="5" type="body"/>
          </p:nvPr>
        </p:nvSpPr>
        <p:spPr>
          <a:xfrm>
            <a:off x="6825375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73" name="Google Shape;873;p73"/>
          <p:cNvSpPr/>
          <p:nvPr/>
        </p:nvSpPr>
        <p:spPr>
          <a:xfrm>
            <a:off x="1346151" y="1613165"/>
            <a:ext cx="235929" cy="235929"/>
          </a:xfrm>
          <a:custGeom>
            <a:rect b="b" l="l" r="r" t="t"/>
            <a:pathLst>
              <a:path extrusionOk="0" h="9813" w="9813">
                <a:moveTo>
                  <a:pt x="6659" y="3294"/>
                </a:moveTo>
                <a:lnTo>
                  <a:pt x="6589" y="3364"/>
                </a:lnTo>
                <a:lnTo>
                  <a:pt x="4206" y="5677"/>
                </a:lnTo>
                <a:lnTo>
                  <a:pt x="3295" y="4766"/>
                </a:lnTo>
                <a:lnTo>
                  <a:pt x="3154" y="4696"/>
                </a:lnTo>
                <a:lnTo>
                  <a:pt x="3084" y="4626"/>
                </a:lnTo>
                <a:lnTo>
                  <a:pt x="2944" y="4696"/>
                </a:lnTo>
                <a:lnTo>
                  <a:pt x="2874" y="4766"/>
                </a:lnTo>
                <a:lnTo>
                  <a:pt x="2804" y="4836"/>
                </a:lnTo>
                <a:lnTo>
                  <a:pt x="2804" y="4906"/>
                </a:lnTo>
                <a:lnTo>
                  <a:pt x="2804" y="5047"/>
                </a:lnTo>
                <a:lnTo>
                  <a:pt x="2874" y="5117"/>
                </a:lnTo>
                <a:lnTo>
                  <a:pt x="3996" y="6308"/>
                </a:lnTo>
                <a:lnTo>
                  <a:pt x="4136" y="6378"/>
                </a:lnTo>
                <a:lnTo>
                  <a:pt x="4346" y="6378"/>
                </a:lnTo>
                <a:lnTo>
                  <a:pt x="4416" y="6308"/>
                </a:lnTo>
                <a:lnTo>
                  <a:pt x="6939" y="3715"/>
                </a:lnTo>
                <a:lnTo>
                  <a:pt x="7009" y="3645"/>
                </a:lnTo>
                <a:lnTo>
                  <a:pt x="7009" y="3575"/>
                </a:lnTo>
                <a:lnTo>
                  <a:pt x="7009" y="3435"/>
                </a:lnTo>
                <a:lnTo>
                  <a:pt x="6939" y="3364"/>
                </a:lnTo>
                <a:lnTo>
                  <a:pt x="6869" y="3294"/>
                </a:lnTo>
                <a:close/>
                <a:moveTo>
                  <a:pt x="4907" y="561"/>
                </a:moveTo>
                <a:lnTo>
                  <a:pt x="5327" y="631"/>
                </a:lnTo>
                <a:lnTo>
                  <a:pt x="5818" y="701"/>
                </a:lnTo>
                <a:lnTo>
                  <a:pt x="6238" y="771"/>
                </a:lnTo>
                <a:lnTo>
                  <a:pt x="6589" y="911"/>
                </a:lnTo>
                <a:lnTo>
                  <a:pt x="7360" y="1332"/>
                </a:lnTo>
                <a:lnTo>
                  <a:pt x="7991" y="1893"/>
                </a:lnTo>
                <a:lnTo>
                  <a:pt x="8481" y="2523"/>
                </a:lnTo>
                <a:lnTo>
                  <a:pt x="8902" y="3224"/>
                </a:lnTo>
                <a:lnTo>
                  <a:pt x="9042" y="3645"/>
                </a:lnTo>
                <a:lnTo>
                  <a:pt x="9182" y="4065"/>
                </a:lnTo>
                <a:lnTo>
                  <a:pt x="9252" y="4486"/>
                </a:lnTo>
                <a:lnTo>
                  <a:pt x="9252" y="4906"/>
                </a:lnTo>
                <a:lnTo>
                  <a:pt x="9252" y="5397"/>
                </a:lnTo>
                <a:lnTo>
                  <a:pt x="9182" y="5818"/>
                </a:lnTo>
                <a:lnTo>
                  <a:pt x="9042" y="6238"/>
                </a:lnTo>
                <a:lnTo>
                  <a:pt x="8902" y="6589"/>
                </a:lnTo>
                <a:lnTo>
                  <a:pt x="8481" y="7360"/>
                </a:lnTo>
                <a:lnTo>
                  <a:pt x="7991" y="7990"/>
                </a:lnTo>
                <a:lnTo>
                  <a:pt x="7360" y="8551"/>
                </a:lnTo>
                <a:lnTo>
                  <a:pt x="6589" y="8901"/>
                </a:lnTo>
                <a:lnTo>
                  <a:pt x="6238" y="9112"/>
                </a:lnTo>
                <a:lnTo>
                  <a:pt x="5818" y="9182"/>
                </a:lnTo>
                <a:lnTo>
                  <a:pt x="5327" y="9252"/>
                </a:lnTo>
                <a:lnTo>
                  <a:pt x="4486" y="9252"/>
                </a:lnTo>
                <a:lnTo>
                  <a:pt x="4066" y="9182"/>
                </a:lnTo>
                <a:lnTo>
                  <a:pt x="3645" y="9112"/>
                </a:lnTo>
                <a:lnTo>
                  <a:pt x="3225" y="8901"/>
                </a:lnTo>
                <a:lnTo>
                  <a:pt x="2524" y="8551"/>
                </a:lnTo>
                <a:lnTo>
                  <a:pt x="1823" y="7990"/>
                </a:lnTo>
                <a:lnTo>
                  <a:pt x="1332" y="7360"/>
                </a:lnTo>
                <a:lnTo>
                  <a:pt x="912" y="6589"/>
                </a:lnTo>
                <a:lnTo>
                  <a:pt x="771" y="6238"/>
                </a:lnTo>
                <a:lnTo>
                  <a:pt x="631" y="5818"/>
                </a:lnTo>
                <a:lnTo>
                  <a:pt x="631" y="5397"/>
                </a:lnTo>
                <a:lnTo>
                  <a:pt x="561" y="4906"/>
                </a:lnTo>
                <a:lnTo>
                  <a:pt x="631" y="4486"/>
                </a:lnTo>
                <a:lnTo>
                  <a:pt x="631" y="4065"/>
                </a:lnTo>
                <a:lnTo>
                  <a:pt x="771" y="3645"/>
                </a:lnTo>
                <a:lnTo>
                  <a:pt x="912" y="3224"/>
                </a:lnTo>
                <a:lnTo>
                  <a:pt x="1332" y="2523"/>
                </a:lnTo>
                <a:lnTo>
                  <a:pt x="1823" y="1893"/>
                </a:lnTo>
                <a:lnTo>
                  <a:pt x="2524" y="1332"/>
                </a:lnTo>
                <a:lnTo>
                  <a:pt x="3225" y="911"/>
                </a:lnTo>
                <a:lnTo>
                  <a:pt x="3645" y="771"/>
                </a:lnTo>
                <a:lnTo>
                  <a:pt x="4066" y="701"/>
                </a:lnTo>
                <a:lnTo>
                  <a:pt x="4486" y="631"/>
                </a:lnTo>
                <a:lnTo>
                  <a:pt x="4907" y="561"/>
                </a:lnTo>
                <a:close/>
                <a:moveTo>
                  <a:pt x="4907" y="0"/>
                </a:moveTo>
                <a:lnTo>
                  <a:pt x="4416" y="70"/>
                </a:lnTo>
                <a:lnTo>
                  <a:pt x="3925" y="140"/>
                </a:lnTo>
                <a:lnTo>
                  <a:pt x="3435" y="281"/>
                </a:lnTo>
                <a:lnTo>
                  <a:pt x="3014" y="421"/>
                </a:lnTo>
                <a:lnTo>
                  <a:pt x="2594" y="631"/>
                </a:lnTo>
                <a:lnTo>
                  <a:pt x="2173" y="841"/>
                </a:lnTo>
                <a:lnTo>
                  <a:pt x="1823" y="1122"/>
                </a:lnTo>
                <a:lnTo>
                  <a:pt x="1472" y="1472"/>
                </a:lnTo>
                <a:lnTo>
                  <a:pt x="1122" y="1823"/>
                </a:lnTo>
                <a:lnTo>
                  <a:pt x="842" y="2173"/>
                </a:lnTo>
                <a:lnTo>
                  <a:pt x="631" y="2594"/>
                </a:lnTo>
                <a:lnTo>
                  <a:pt x="421" y="3014"/>
                </a:lnTo>
                <a:lnTo>
                  <a:pt x="211" y="3505"/>
                </a:lnTo>
                <a:lnTo>
                  <a:pt x="141" y="3925"/>
                </a:lnTo>
                <a:lnTo>
                  <a:pt x="71" y="4416"/>
                </a:lnTo>
                <a:lnTo>
                  <a:pt x="1" y="4906"/>
                </a:lnTo>
                <a:lnTo>
                  <a:pt x="71" y="5467"/>
                </a:lnTo>
                <a:lnTo>
                  <a:pt x="141" y="5888"/>
                </a:lnTo>
                <a:lnTo>
                  <a:pt x="211" y="6378"/>
                </a:lnTo>
                <a:lnTo>
                  <a:pt x="421" y="6869"/>
                </a:lnTo>
                <a:lnTo>
                  <a:pt x="631" y="7289"/>
                </a:lnTo>
                <a:lnTo>
                  <a:pt x="842" y="7640"/>
                </a:lnTo>
                <a:lnTo>
                  <a:pt x="1122" y="8060"/>
                </a:lnTo>
                <a:lnTo>
                  <a:pt x="1472" y="8411"/>
                </a:lnTo>
                <a:lnTo>
                  <a:pt x="1823" y="8691"/>
                </a:lnTo>
                <a:lnTo>
                  <a:pt x="2173" y="8972"/>
                </a:lnTo>
                <a:lnTo>
                  <a:pt x="2594" y="9252"/>
                </a:lnTo>
                <a:lnTo>
                  <a:pt x="3014" y="9462"/>
                </a:lnTo>
                <a:lnTo>
                  <a:pt x="3435" y="9602"/>
                </a:lnTo>
                <a:lnTo>
                  <a:pt x="3925" y="9742"/>
                </a:lnTo>
                <a:lnTo>
                  <a:pt x="4416" y="9813"/>
                </a:lnTo>
                <a:lnTo>
                  <a:pt x="5397" y="9813"/>
                </a:lnTo>
                <a:lnTo>
                  <a:pt x="5888" y="9742"/>
                </a:lnTo>
                <a:lnTo>
                  <a:pt x="6379" y="9602"/>
                </a:lnTo>
                <a:lnTo>
                  <a:pt x="6799" y="9462"/>
                </a:lnTo>
                <a:lnTo>
                  <a:pt x="7220" y="9252"/>
                </a:lnTo>
                <a:lnTo>
                  <a:pt x="7640" y="8972"/>
                </a:lnTo>
                <a:lnTo>
                  <a:pt x="8061" y="8691"/>
                </a:lnTo>
                <a:lnTo>
                  <a:pt x="8411" y="8411"/>
                </a:lnTo>
                <a:lnTo>
                  <a:pt x="8691" y="8060"/>
                </a:lnTo>
                <a:lnTo>
                  <a:pt x="8972" y="7640"/>
                </a:lnTo>
                <a:lnTo>
                  <a:pt x="9252" y="7289"/>
                </a:lnTo>
                <a:lnTo>
                  <a:pt x="9462" y="6869"/>
                </a:lnTo>
                <a:lnTo>
                  <a:pt x="9603" y="6378"/>
                </a:lnTo>
                <a:lnTo>
                  <a:pt x="9743" y="5888"/>
                </a:lnTo>
                <a:lnTo>
                  <a:pt x="9813" y="5467"/>
                </a:lnTo>
                <a:lnTo>
                  <a:pt x="9813" y="4906"/>
                </a:lnTo>
                <a:lnTo>
                  <a:pt x="9813" y="4416"/>
                </a:lnTo>
                <a:lnTo>
                  <a:pt x="9743" y="3925"/>
                </a:lnTo>
                <a:lnTo>
                  <a:pt x="9603" y="3505"/>
                </a:lnTo>
                <a:lnTo>
                  <a:pt x="9462" y="3014"/>
                </a:lnTo>
                <a:lnTo>
                  <a:pt x="9252" y="2594"/>
                </a:lnTo>
                <a:lnTo>
                  <a:pt x="8972" y="2173"/>
                </a:lnTo>
                <a:lnTo>
                  <a:pt x="8691" y="1823"/>
                </a:lnTo>
                <a:lnTo>
                  <a:pt x="8411" y="1472"/>
                </a:lnTo>
                <a:lnTo>
                  <a:pt x="8061" y="1122"/>
                </a:lnTo>
                <a:lnTo>
                  <a:pt x="7640" y="841"/>
                </a:lnTo>
                <a:lnTo>
                  <a:pt x="7220" y="631"/>
                </a:lnTo>
                <a:lnTo>
                  <a:pt x="6799" y="421"/>
                </a:lnTo>
                <a:lnTo>
                  <a:pt x="6379" y="281"/>
                </a:lnTo>
                <a:lnTo>
                  <a:pt x="5888" y="140"/>
                </a:lnTo>
                <a:lnTo>
                  <a:pt x="5397" y="70"/>
                </a:lnTo>
                <a:lnTo>
                  <a:pt x="4907" y="0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73"/>
          <p:cNvSpPr/>
          <p:nvPr/>
        </p:nvSpPr>
        <p:spPr>
          <a:xfrm>
            <a:off x="1346151" y="1613165"/>
            <a:ext cx="235929" cy="237612"/>
          </a:xfrm>
          <a:custGeom>
            <a:rect b="b" l="l" r="r" t="t"/>
            <a:pathLst>
              <a:path extrusionOk="0" h="9883" w="9813">
                <a:moveTo>
                  <a:pt x="4907" y="0"/>
                </a:moveTo>
                <a:lnTo>
                  <a:pt x="4416" y="70"/>
                </a:lnTo>
                <a:lnTo>
                  <a:pt x="5397" y="70"/>
                </a:lnTo>
                <a:lnTo>
                  <a:pt x="4907" y="0"/>
                </a:lnTo>
                <a:close/>
                <a:moveTo>
                  <a:pt x="3925" y="140"/>
                </a:moveTo>
                <a:lnTo>
                  <a:pt x="3435" y="211"/>
                </a:lnTo>
                <a:lnTo>
                  <a:pt x="3014" y="421"/>
                </a:lnTo>
                <a:lnTo>
                  <a:pt x="3014" y="421"/>
                </a:lnTo>
                <a:lnTo>
                  <a:pt x="3435" y="281"/>
                </a:lnTo>
                <a:lnTo>
                  <a:pt x="3925" y="140"/>
                </a:lnTo>
                <a:close/>
                <a:moveTo>
                  <a:pt x="5888" y="140"/>
                </a:moveTo>
                <a:lnTo>
                  <a:pt x="6379" y="281"/>
                </a:lnTo>
                <a:lnTo>
                  <a:pt x="6799" y="421"/>
                </a:lnTo>
                <a:lnTo>
                  <a:pt x="6799" y="421"/>
                </a:lnTo>
                <a:lnTo>
                  <a:pt x="6379" y="211"/>
                </a:lnTo>
                <a:lnTo>
                  <a:pt x="5888" y="140"/>
                </a:lnTo>
                <a:close/>
                <a:moveTo>
                  <a:pt x="2594" y="631"/>
                </a:moveTo>
                <a:lnTo>
                  <a:pt x="2173" y="841"/>
                </a:lnTo>
                <a:lnTo>
                  <a:pt x="1753" y="1122"/>
                </a:lnTo>
                <a:lnTo>
                  <a:pt x="1402" y="1472"/>
                </a:lnTo>
                <a:lnTo>
                  <a:pt x="1122" y="1823"/>
                </a:lnTo>
                <a:lnTo>
                  <a:pt x="1472" y="1472"/>
                </a:lnTo>
                <a:lnTo>
                  <a:pt x="1823" y="1192"/>
                </a:lnTo>
                <a:lnTo>
                  <a:pt x="2173" y="911"/>
                </a:lnTo>
                <a:lnTo>
                  <a:pt x="2594" y="631"/>
                </a:lnTo>
                <a:close/>
                <a:moveTo>
                  <a:pt x="6799" y="421"/>
                </a:moveTo>
                <a:lnTo>
                  <a:pt x="7220" y="631"/>
                </a:lnTo>
                <a:lnTo>
                  <a:pt x="7640" y="911"/>
                </a:lnTo>
                <a:lnTo>
                  <a:pt x="7991" y="1192"/>
                </a:lnTo>
                <a:lnTo>
                  <a:pt x="8341" y="1472"/>
                </a:lnTo>
                <a:lnTo>
                  <a:pt x="8691" y="1823"/>
                </a:lnTo>
                <a:lnTo>
                  <a:pt x="8411" y="1472"/>
                </a:lnTo>
                <a:lnTo>
                  <a:pt x="8061" y="1122"/>
                </a:lnTo>
                <a:lnTo>
                  <a:pt x="7640" y="841"/>
                </a:lnTo>
                <a:lnTo>
                  <a:pt x="7290" y="631"/>
                </a:lnTo>
                <a:lnTo>
                  <a:pt x="6799" y="421"/>
                </a:lnTo>
                <a:close/>
                <a:moveTo>
                  <a:pt x="4486" y="561"/>
                </a:moveTo>
                <a:lnTo>
                  <a:pt x="4066" y="631"/>
                </a:lnTo>
                <a:lnTo>
                  <a:pt x="3645" y="771"/>
                </a:lnTo>
                <a:lnTo>
                  <a:pt x="3225" y="911"/>
                </a:lnTo>
                <a:lnTo>
                  <a:pt x="2454" y="1332"/>
                </a:lnTo>
                <a:lnTo>
                  <a:pt x="1823" y="1823"/>
                </a:lnTo>
                <a:lnTo>
                  <a:pt x="1332" y="2523"/>
                </a:lnTo>
                <a:lnTo>
                  <a:pt x="1893" y="1893"/>
                </a:lnTo>
                <a:lnTo>
                  <a:pt x="2524" y="1332"/>
                </a:lnTo>
                <a:lnTo>
                  <a:pt x="3225" y="981"/>
                </a:lnTo>
                <a:lnTo>
                  <a:pt x="3645" y="841"/>
                </a:lnTo>
                <a:lnTo>
                  <a:pt x="4066" y="701"/>
                </a:lnTo>
                <a:lnTo>
                  <a:pt x="4486" y="631"/>
                </a:lnTo>
                <a:lnTo>
                  <a:pt x="5327" y="631"/>
                </a:lnTo>
                <a:lnTo>
                  <a:pt x="5818" y="701"/>
                </a:lnTo>
                <a:lnTo>
                  <a:pt x="6168" y="841"/>
                </a:lnTo>
                <a:lnTo>
                  <a:pt x="6589" y="981"/>
                </a:lnTo>
                <a:lnTo>
                  <a:pt x="7360" y="1332"/>
                </a:lnTo>
                <a:lnTo>
                  <a:pt x="6589" y="911"/>
                </a:lnTo>
                <a:lnTo>
                  <a:pt x="6238" y="771"/>
                </a:lnTo>
                <a:lnTo>
                  <a:pt x="5818" y="631"/>
                </a:lnTo>
                <a:lnTo>
                  <a:pt x="5327" y="561"/>
                </a:lnTo>
                <a:close/>
                <a:moveTo>
                  <a:pt x="7360" y="1332"/>
                </a:moveTo>
                <a:lnTo>
                  <a:pt x="7991" y="1893"/>
                </a:lnTo>
                <a:lnTo>
                  <a:pt x="8481" y="2523"/>
                </a:lnTo>
                <a:lnTo>
                  <a:pt x="8902" y="3224"/>
                </a:lnTo>
                <a:lnTo>
                  <a:pt x="8551" y="2523"/>
                </a:lnTo>
                <a:lnTo>
                  <a:pt x="7991" y="1823"/>
                </a:lnTo>
                <a:lnTo>
                  <a:pt x="7360" y="1332"/>
                </a:lnTo>
                <a:close/>
                <a:moveTo>
                  <a:pt x="8691" y="1823"/>
                </a:moveTo>
                <a:lnTo>
                  <a:pt x="8972" y="2243"/>
                </a:lnTo>
                <a:lnTo>
                  <a:pt x="9182" y="2594"/>
                </a:lnTo>
                <a:lnTo>
                  <a:pt x="9392" y="3014"/>
                </a:lnTo>
                <a:lnTo>
                  <a:pt x="9603" y="3505"/>
                </a:lnTo>
                <a:lnTo>
                  <a:pt x="9462" y="3014"/>
                </a:lnTo>
                <a:lnTo>
                  <a:pt x="9252" y="2594"/>
                </a:lnTo>
                <a:lnTo>
                  <a:pt x="8972" y="2173"/>
                </a:lnTo>
                <a:lnTo>
                  <a:pt x="8691" y="1823"/>
                </a:lnTo>
                <a:close/>
                <a:moveTo>
                  <a:pt x="1122" y="1823"/>
                </a:moveTo>
                <a:lnTo>
                  <a:pt x="842" y="2173"/>
                </a:lnTo>
                <a:lnTo>
                  <a:pt x="561" y="2594"/>
                </a:lnTo>
                <a:lnTo>
                  <a:pt x="351" y="3014"/>
                </a:lnTo>
                <a:lnTo>
                  <a:pt x="211" y="3505"/>
                </a:lnTo>
                <a:lnTo>
                  <a:pt x="71" y="3925"/>
                </a:lnTo>
                <a:lnTo>
                  <a:pt x="1" y="4416"/>
                </a:lnTo>
                <a:lnTo>
                  <a:pt x="1" y="4906"/>
                </a:lnTo>
                <a:lnTo>
                  <a:pt x="71" y="4416"/>
                </a:lnTo>
                <a:lnTo>
                  <a:pt x="141" y="3925"/>
                </a:lnTo>
                <a:lnTo>
                  <a:pt x="281" y="3505"/>
                </a:lnTo>
                <a:lnTo>
                  <a:pt x="421" y="3014"/>
                </a:lnTo>
                <a:lnTo>
                  <a:pt x="631" y="2594"/>
                </a:lnTo>
                <a:lnTo>
                  <a:pt x="842" y="2243"/>
                </a:lnTo>
                <a:lnTo>
                  <a:pt x="1122" y="1823"/>
                </a:lnTo>
                <a:close/>
                <a:moveTo>
                  <a:pt x="771" y="3645"/>
                </a:moveTo>
                <a:lnTo>
                  <a:pt x="631" y="4065"/>
                </a:lnTo>
                <a:lnTo>
                  <a:pt x="561" y="4486"/>
                </a:lnTo>
                <a:lnTo>
                  <a:pt x="561" y="4906"/>
                </a:lnTo>
                <a:lnTo>
                  <a:pt x="631" y="4486"/>
                </a:lnTo>
                <a:lnTo>
                  <a:pt x="701" y="4065"/>
                </a:lnTo>
                <a:lnTo>
                  <a:pt x="771" y="3645"/>
                </a:lnTo>
                <a:close/>
                <a:moveTo>
                  <a:pt x="8902" y="3224"/>
                </a:moveTo>
                <a:lnTo>
                  <a:pt x="9042" y="3645"/>
                </a:lnTo>
                <a:lnTo>
                  <a:pt x="9112" y="4065"/>
                </a:lnTo>
                <a:lnTo>
                  <a:pt x="9182" y="4486"/>
                </a:lnTo>
                <a:lnTo>
                  <a:pt x="9252" y="4906"/>
                </a:lnTo>
                <a:lnTo>
                  <a:pt x="9252" y="4486"/>
                </a:lnTo>
                <a:lnTo>
                  <a:pt x="9182" y="4065"/>
                </a:lnTo>
                <a:lnTo>
                  <a:pt x="9112" y="3645"/>
                </a:lnTo>
                <a:lnTo>
                  <a:pt x="8902" y="3224"/>
                </a:lnTo>
                <a:close/>
                <a:moveTo>
                  <a:pt x="9603" y="3505"/>
                </a:moveTo>
                <a:lnTo>
                  <a:pt x="9673" y="3925"/>
                </a:lnTo>
                <a:lnTo>
                  <a:pt x="9743" y="4416"/>
                </a:lnTo>
                <a:lnTo>
                  <a:pt x="9813" y="4906"/>
                </a:lnTo>
                <a:lnTo>
                  <a:pt x="9813" y="4416"/>
                </a:lnTo>
                <a:lnTo>
                  <a:pt x="9743" y="3925"/>
                </a:lnTo>
                <a:lnTo>
                  <a:pt x="9603" y="3505"/>
                </a:lnTo>
                <a:close/>
                <a:moveTo>
                  <a:pt x="2944" y="4626"/>
                </a:moveTo>
                <a:lnTo>
                  <a:pt x="2874" y="4696"/>
                </a:lnTo>
                <a:lnTo>
                  <a:pt x="2804" y="4836"/>
                </a:lnTo>
                <a:lnTo>
                  <a:pt x="2734" y="4906"/>
                </a:lnTo>
                <a:lnTo>
                  <a:pt x="2804" y="5047"/>
                </a:lnTo>
                <a:lnTo>
                  <a:pt x="2874" y="5117"/>
                </a:lnTo>
                <a:lnTo>
                  <a:pt x="2804" y="4906"/>
                </a:lnTo>
                <a:lnTo>
                  <a:pt x="2874" y="4766"/>
                </a:lnTo>
                <a:lnTo>
                  <a:pt x="3084" y="4696"/>
                </a:lnTo>
                <a:lnTo>
                  <a:pt x="3225" y="4766"/>
                </a:lnTo>
                <a:lnTo>
                  <a:pt x="4206" y="5677"/>
                </a:lnTo>
                <a:lnTo>
                  <a:pt x="3295" y="4696"/>
                </a:lnTo>
                <a:lnTo>
                  <a:pt x="3154" y="4626"/>
                </a:lnTo>
                <a:close/>
                <a:moveTo>
                  <a:pt x="561" y="4906"/>
                </a:moveTo>
                <a:lnTo>
                  <a:pt x="561" y="5397"/>
                </a:lnTo>
                <a:lnTo>
                  <a:pt x="631" y="5818"/>
                </a:lnTo>
                <a:lnTo>
                  <a:pt x="771" y="6238"/>
                </a:lnTo>
                <a:lnTo>
                  <a:pt x="701" y="5818"/>
                </a:lnTo>
                <a:lnTo>
                  <a:pt x="631" y="5397"/>
                </a:lnTo>
                <a:lnTo>
                  <a:pt x="561" y="4906"/>
                </a:lnTo>
                <a:close/>
                <a:moveTo>
                  <a:pt x="2874" y="5117"/>
                </a:moveTo>
                <a:lnTo>
                  <a:pt x="3996" y="6308"/>
                </a:lnTo>
                <a:lnTo>
                  <a:pt x="4136" y="6378"/>
                </a:lnTo>
                <a:lnTo>
                  <a:pt x="4206" y="6378"/>
                </a:lnTo>
                <a:lnTo>
                  <a:pt x="4066" y="6238"/>
                </a:lnTo>
                <a:lnTo>
                  <a:pt x="2874" y="5117"/>
                </a:lnTo>
                <a:close/>
                <a:moveTo>
                  <a:pt x="6729" y="3224"/>
                </a:moveTo>
                <a:lnTo>
                  <a:pt x="6659" y="3294"/>
                </a:lnTo>
                <a:lnTo>
                  <a:pt x="6519" y="3364"/>
                </a:lnTo>
                <a:lnTo>
                  <a:pt x="4206" y="5677"/>
                </a:lnTo>
                <a:lnTo>
                  <a:pt x="4206" y="5747"/>
                </a:lnTo>
                <a:lnTo>
                  <a:pt x="6589" y="3364"/>
                </a:lnTo>
                <a:lnTo>
                  <a:pt x="6729" y="3294"/>
                </a:lnTo>
                <a:lnTo>
                  <a:pt x="6939" y="3364"/>
                </a:lnTo>
                <a:lnTo>
                  <a:pt x="7009" y="3575"/>
                </a:lnTo>
                <a:lnTo>
                  <a:pt x="6939" y="3715"/>
                </a:lnTo>
                <a:lnTo>
                  <a:pt x="4416" y="6238"/>
                </a:lnTo>
                <a:lnTo>
                  <a:pt x="4206" y="6378"/>
                </a:lnTo>
                <a:lnTo>
                  <a:pt x="4346" y="6378"/>
                </a:lnTo>
                <a:lnTo>
                  <a:pt x="4416" y="6308"/>
                </a:lnTo>
                <a:lnTo>
                  <a:pt x="7009" y="3785"/>
                </a:lnTo>
                <a:lnTo>
                  <a:pt x="7009" y="3645"/>
                </a:lnTo>
                <a:lnTo>
                  <a:pt x="7079" y="3575"/>
                </a:lnTo>
                <a:lnTo>
                  <a:pt x="7009" y="3435"/>
                </a:lnTo>
                <a:lnTo>
                  <a:pt x="7009" y="3364"/>
                </a:lnTo>
                <a:lnTo>
                  <a:pt x="6869" y="3294"/>
                </a:lnTo>
                <a:lnTo>
                  <a:pt x="6729" y="3224"/>
                </a:lnTo>
                <a:close/>
                <a:moveTo>
                  <a:pt x="9813" y="4906"/>
                </a:moveTo>
                <a:lnTo>
                  <a:pt x="9743" y="5467"/>
                </a:lnTo>
                <a:lnTo>
                  <a:pt x="9673" y="5888"/>
                </a:lnTo>
                <a:lnTo>
                  <a:pt x="9603" y="6378"/>
                </a:lnTo>
                <a:lnTo>
                  <a:pt x="9743" y="5958"/>
                </a:lnTo>
                <a:lnTo>
                  <a:pt x="9813" y="5467"/>
                </a:lnTo>
                <a:lnTo>
                  <a:pt x="9813" y="4906"/>
                </a:lnTo>
                <a:close/>
                <a:moveTo>
                  <a:pt x="771" y="6238"/>
                </a:moveTo>
                <a:lnTo>
                  <a:pt x="912" y="6659"/>
                </a:lnTo>
                <a:lnTo>
                  <a:pt x="1332" y="7360"/>
                </a:lnTo>
                <a:lnTo>
                  <a:pt x="912" y="6589"/>
                </a:lnTo>
                <a:lnTo>
                  <a:pt x="771" y="6238"/>
                </a:lnTo>
                <a:close/>
                <a:moveTo>
                  <a:pt x="9252" y="4906"/>
                </a:moveTo>
                <a:lnTo>
                  <a:pt x="9182" y="5397"/>
                </a:lnTo>
                <a:lnTo>
                  <a:pt x="9112" y="5818"/>
                </a:lnTo>
                <a:lnTo>
                  <a:pt x="9042" y="6238"/>
                </a:lnTo>
                <a:lnTo>
                  <a:pt x="8902" y="6589"/>
                </a:lnTo>
                <a:lnTo>
                  <a:pt x="8481" y="7360"/>
                </a:lnTo>
                <a:lnTo>
                  <a:pt x="7991" y="7990"/>
                </a:lnTo>
                <a:lnTo>
                  <a:pt x="8551" y="7360"/>
                </a:lnTo>
                <a:lnTo>
                  <a:pt x="8902" y="6659"/>
                </a:lnTo>
                <a:lnTo>
                  <a:pt x="9112" y="6238"/>
                </a:lnTo>
                <a:lnTo>
                  <a:pt x="9182" y="5818"/>
                </a:lnTo>
                <a:lnTo>
                  <a:pt x="9252" y="5397"/>
                </a:lnTo>
                <a:lnTo>
                  <a:pt x="9252" y="4906"/>
                </a:lnTo>
                <a:close/>
                <a:moveTo>
                  <a:pt x="1" y="4906"/>
                </a:moveTo>
                <a:lnTo>
                  <a:pt x="1" y="5467"/>
                </a:lnTo>
                <a:lnTo>
                  <a:pt x="71" y="5958"/>
                </a:lnTo>
                <a:lnTo>
                  <a:pt x="211" y="6378"/>
                </a:lnTo>
                <a:lnTo>
                  <a:pt x="351" y="6869"/>
                </a:lnTo>
                <a:lnTo>
                  <a:pt x="561" y="7289"/>
                </a:lnTo>
                <a:lnTo>
                  <a:pt x="842" y="7710"/>
                </a:lnTo>
                <a:lnTo>
                  <a:pt x="1122" y="8060"/>
                </a:lnTo>
                <a:lnTo>
                  <a:pt x="842" y="7640"/>
                </a:lnTo>
                <a:lnTo>
                  <a:pt x="631" y="7289"/>
                </a:lnTo>
                <a:lnTo>
                  <a:pt x="421" y="6799"/>
                </a:lnTo>
                <a:lnTo>
                  <a:pt x="281" y="6378"/>
                </a:lnTo>
                <a:lnTo>
                  <a:pt x="141" y="5888"/>
                </a:lnTo>
                <a:lnTo>
                  <a:pt x="71" y="5467"/>
                </a:lnTo>
                <a:lnTo>
                  <a:pt x="1" y="4906"/>
                </a:lnTo>
                <a:close/>
                <a:moveTo>
                  <a:pt x="9603" y="6378"/>
                </a:moveTo>
                <a:lnTo>
                  <a:pt x="9392" y="6799"/>
                </a:lnTo>
                <a:lnTo>
                  <a:pt x="9182" y="7289"/>
                </a:lnTo>
                <a:lnTo>
                  <a:pt x="8972" y="7640"/>
                </a:lnTo>
                <a:lnTo>
                  <a:pt x="8691" y="8060"/>
                </a:lnTo>
                <a:lnTo>
                  <a:pt x="8972" y="7710"/>
                </a:lnTo>
                <a:lnTo>
                  <a:pt x="9252" y="7289"/>
                </a:lnTo>
                <a:lnTo>
                  <a:pt x="9462" y="6869"/>
                </a:lnTo>
                <a:lnTo>
                  <a:pt x="9603" y="6378"/>
                </a:lnTo>
                <a:close/>
                <a:moveTo>
                  <a:pt x="1332" y="7360"/>
                </a:moveTo>
                <a:lnTo>
                  <a:pt x="1823" y="7990"/>
                </a:lnTo>
                <a:lnTo>
                  <a:pt x="2454" y="8551"/>
                </a:lnTo>
                <a:lnTo>
                  <a:pt x="3225" y="8972"/>
                </a:lnTo>
                <a:lnTo>
                  <a:pt x="3645" y="9112"/>
                </a:lnTo>
                <a:lnTo>
                  <a:pt x="4066" y="9182"/>
                </a:lnTo>
                <a:lnTo>
                  <a:pt x="3645" y="9042"/>
                </a:lnTo>
                <a:lnTo>
                  <a:pt x="3225" y="8901"/>
                </a:lnTo>
                <a:lnTo>
                  <a:pt x="2524" y="8481"/>
                </a:lnTo>
                <a:lnTo>
                  <a:pt x="1893" y="7990"/>
                </a:lnTo>
                <a:lnTo>
                  <a:pt x="1332" y="7360"/>
                </a:lnTo>
                <a:close/>
                <a:moveTo>
                  <a:pt x="7991" y="7990"/>
                </a:moveTo>
                <a:lnTo>
                  <a:pt x="7360" y="8481"/>
                </a:lnTo>
                <a:lnTo>
                  <a:pt x="6589" y="8901"/>
                </a:lnTo>
                <a:lnTo>
                  <a:pt x="6168" y="9042"/>
                </a:lnTo>
                <a:lnTo>
                  <a:pt x="5818" y="9182"/>
                </a:lnTo>
                <a:lnTo>
                  <a:pt x="6238" y="9112"/>
                </a:lnTo>
                <a:lnTo>
                  <a:pt x="6589" y="8972"/>
                </a:lnTo>
                <a:lnTo>
                  <a:pt x="7360" y="8551"/>
                </a:lnTo>
                <a:lnTo>
                  <a:pt x="7991" y="7990"/>
                </a:lnTo>
                <a:close/>
                <a:moveTo>
                  <a:pt x="1122" y="8060"/>
                </a:moveTo>
                <a:lnTo>
                  <a:pt x="1402" y="8411"/>
                </a:lnTo>
                <a:lnTo>
                  <a:pt x="1753" y="8761"/>
                </a:lnTo>
                <a:lnTo>
                  <a:pt x="2173" y="9042"/>
                </a:lnTo>
                <a:lnTo>
                  <a:pt x="2594" y="9252"/>
                </a:lnTo>
                <a:lnTo>
                  <a:pt x="2173" y="8972"/>
                </a:lnTo>
                <a:lnTo>
                  <a:pt x="1823" y="8691"/>
                </a:lnTo>
                <a:lnTo>
                  <a:pt x="1472" y="8411"/>
                </a:lnTo>
                <a:lnTo>
                  <a:pt x="1122" y="8060"/>
                </a:lnTo>
                <a:close/>
                <a:moveTo>
                  <a:pt x="4486" y="9252"/>
                </a:moveTo>
                <a:lnTo>
                  <a:pt x="4907" y="9322"/>
                </a:lnTo>
                <a:lnTo>
                  <a:pt x="5327" y="9252"/>
                </a:lnTo>
                <a:close/>
                <a:moveTo>
                  <a:pt x="8691" y="8060"/>
                </a:moveTo>
                <a:lnTo>
                  <a:pt x="8341" y="8411"/>
                </a:lnTo>
                <a:lnTo>
                  <a:pt x="7991" y="8691"/>
                </a:lnTo>
                <a:lnTo>
                  <a:pt x="7640" y="8972"/>
                </a:lnTo>
                <a:lnTo>
                  <a:pt x="7220" y="9252"/>
                </a:lnTo>
                <a:lnTo>
                  <a:pt x="6799" y="9462"/>
                </a:lnTo>
                <a:lnTo>
                  <a:pt x="6799" y="9462"/>
                </a:lnTo>
                <a:lnTo>
                  <a:pt x="7290" y="9252"/>
                </a:lnTo>
                <a:lnTo>
                  <a:pt x="7640" y="9042"/>
                </a:lnTo>
                <a:lnTo>
                  <a:pt x="8061" y="8761"/>
                </a:lnTo>
                <a:lnTo>
                  <a:pt x="8411" y="8411"/>
                </a:lnTo>
                <a:lnTo>
                  <a:pt x="8691" y="8060"/>
                </a:lnTo>
                <a:close/>
                <a:moveTo>
                  <a:pt x="4416" y="9813"/>
                </a:moveTo>
                <a:lnTo>
                  <a:pt x="4907" y="9883"/>
                </a:lnTo>
                <a:lnTo>
                  <a:pt x="5397" y="9813"/>
                </a:lnTo>
                <a:close/>
              </a:path>
            </a:pathLst>
          </a:custGeom>
          <a:solidFill>
            <a:srgbClr val="001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73"/>
          <p:cNvSpPr/>
          <p:nvPr/>
        </p:nvSpPr>
        <p:spPr>
          <a:xfrm>
            <a:off x="3422054" y="1616535"/>
            <a:ext cx="229197" cy="230880"/>
          </a:xfrm>
          <a:custGeom>
            <a:rect b="b" l="l" r="r" t="t"/>
            <a:pathLst>
              <a:path extrusionOk="0" h="9603" w="9533">
                <a:moveTo>
                  <a:pt x="6169" y="281"/>
                </a:moveTo>
                <a:lnTo>
                  <a:pt x="6028" y="351"/>
                </a:lnTo>
                <a:lnTo>
                  <a:pt x="6028" y="491"/>
                </a:lnTo>
                <a:lnTo>
                  <a:pt x="5958" y="632"/>
                </a:lnTo>
                <a:lnTo>
                  <a:pt x="6028" y="702"/>
                </a:lnTo>
                <a:lnTo>
                  <a:pt x="6098" y="842"/>
                </a:lnTo>
                <a:lnTo>
                  <a:pt x="6169" y="842"/>
                </a:lnTo>
                <a:lnTo>
                  <a:pt x="6589" y="1052"/>
                </a:lnTo>
                <a:lnTo>
                  <a:pt x="6799" y="1052"/>
                </a:lnTo>
                <a:lnTo>
                  <a:pt x="6869" y="982"/>
                </a:lnTo>
                <a:lnTo>
                  <a:pt x="6940" y="912"/>
                </a:lnTo>
                <a:lnTo>
                  <a:pt x="7010" y="772"/>
                </a:lnTo>
                <a:lnTo>
                  <a:pt x="7010" y="632"/>
                </a:lnTo>
                <a:lnTo>
                  <a:pt x="6940" y="561"/>
                </a:lnTo>
                <a:lnTo>
                  <a:pt x="6799" y="491"/>
                </a:lnTo>
                <a:lnTo>
                  <a:pt x="6379" y="281"/>
                </a:lnTo>
                <a:close/>
                <a:moveTo>
                  <a:pt x="7640" y="1192"/>
                </a:moveTo>
                <a:lnTo>
                  <a:pt x="7570" y="1262"/>
                </a:lnTo>
                <a:lnTo>
                  <a:pt x="7500" y="1403"/>
                </a:lnTo>
                <a:lnTo>
                  <a:pt x="7500" y="1473"/>
                </a:lnTo>
                <a:lnTo>
                  <a:pt x="7500" y="1613"/>
                </a:lnTo>
                <a:lnTo>
                  <a:pt x="7570" y="1683"/>
                </a:lnTo>
                <a:lnTo>
                  <a:pt x="7851" y="2033"/>
                </a:lnTo>
                <a:lnTo>
                  <a:pt x="7991" y="2103"/>
                </a:lnTo>
                <a:lnTo>
                  <a:pt x="8201" y="2103"/>
                </a:lnTo>
                <a:lnTo>
                  <a:pt x="8271" y="2033"/>
                </a:lnTo>
                <a:lnTo>
                  <a:pt x="8341" y="1893"/>
                </a:lnTo>
                <a:lnTo>
                  <a:pt x="8411" y="1823"/>
                </a:lnTo>
                <a:lnTo>
                  <a:pt x="8411" y="1683"/>
                </a:lnTo>
                <a:lnTo>
                  <a:pt x="8341" y="1613"/>
                </a:lnTo>
                <a:lnTo>
                  <a:pt x="7991" y="1262"/>
                </a:lnTo>
                <a:lnTo>
                  <a:pt x="7851" y="1192"/>
                </a:lnTo>
                <a:close/>
                <a:moveTo>
                  <a:pt x="8692" y="2594"/>
                </a:moveTo>
                <a:lnTo>
                  <a:pt x="8622" y="2664"/>
                </a:lnTo>
                <a:lnTo>
                  <a:pt x="8552" y="2804"/>
                </a:lnTo>
                <a:lnTo>
                  <a:pt x="8481" y="2874"/>
                </a:lnTo>
                <a:lnTo>
                  <a:pt x="8552" y="3015"/>
                </a:lnTo>
                <a:lnTo>
                  <a:pt x="8692" y="3365"/>
                </a:lnTo>
                <a:lnTo>
                  <a:pt x="8762" y="3505"/>
                </a:lnTo>
                <a:lnTo>
                  <a:pt x="8832" y="3575"/>
                </a:lnTo>
                <a:lnTo>
                  <a:pt x="9112" y="3575"/>
                </a:lnTo>
                <a:lnTo>
                  <a:pt x="9182" y="3505"/>
                </a:lnTo>
                <a:lnTo>
                  <a:pt x="9252" y="3435"/>
                </a:lnTo>
                <a:lnTo>
                  <a:pt x="9323" y="3295"/>
                </a:lnTo>
                <a:lnTo>
                  <a:pt x="9252" y="3155"/>
                </a:lnTo>
                <a:lnTo>
                  <a:pt x="9112" y="2734"/>
                </a:lnTo>
                <a:lnTo>
                  <a:pt x="9042" y="2664"/>
                </a:lnTo>
                <a:lnTo>
                  <a:pt x="8902" y="2594"/>
                </a:lnTo>
                <a:close/>
                <a:moveTo>
                  <a:pt x="9112" y="4276"/>
                </a:moveTo>
                <a:lnTo>
                  <a:pt x="9042" y="4346"/>
                </a:lnTo>
                <a:lnTo>
                  <a:pt x="8972" y="4486"/>
                </a:lnTo>
                <a:lnTo>
                  <a:pt x="8972" y="4627"/>
                </a:lnTo>
                <a:lnTo>
                  <a:pt x="8972" y="4837"/>
                </a:lnTo>
                <a:lnTo>
                  <a:pt x="8972" y="4977"/>
                </a:lnTo>
                <a:lnTo>
                  <a:pt x="8972" y="5117"/>
                </a:lnTo>
                <a:lnTo>
                  <a:pt x="9042" y="5257"/>
                </a:lnTo>
                <a:lnTo>
                  <a:pt x="9112" y="5327"/>
                </a:lnTo>
                <a:lnTo>
                  <a:pt x="9323" y="5327"/>
                </a:lnTo>
                <a:lnTo>
                  <a:pt x="9463" y="5257"/>
                </a:lnTo>
                <a:lnTo>
                  <a:pt x="9533" y="5117"/>
                </a:lnTo>
                <a:lnTo>
                  <a:pt x="9533" y="5047"/>
                </a:lnTo>
                <a:lnTo>
                  <a:pt x="9533" y="4837"/>
                </a:lnTo>
                <a:lnTo>
                  <a:pt x="9533" y="4556"/>
                </a:lnTo>
                <a:lnTo>
                  <a:pt x="9533" y="4416"/>
                </a:lnTo>
                <a:lnTo>
                  <a:pt x="9463" y="4346"/>
                </a:lnTo>
                <a:lnTo>
                  <a:pt x="9323" y="4276"/>
                </a:lnTo>
                <a:close/>
                <a:moveTo>
                  <a:pt x="8832" y="6028"/>
                </a:moveTo>
                <a:lnTo>
                  <a:pt x="8762" y="6098"/>
                </a:lnTo>
                <a:lnTo>
                  <a:pt x="8692" y="6168"/>
                </a:lnTo>
                <a:lnTo>
                  <a:pt x="8552" y="6589"/>
                </a:lnTo>
                <a:lnTo>
                  <a:pt x="8552" y="6729"/>
                </a:lnTo>
                <a:lnTo>
                  <a:pt x="8552" y="6799"/>
                </a:lnTo>
                <a:lnTo>
                  <a:pt x="8622" y="6939"/>
                </a:lnTo>
                <a:lnTo>
                  <a:pt x="8692" y="7010"/>
                </a:lnTo>
                <a:lnTo>
                  <a:pt x="8902" y="7010"/>
                </a:lnTo>
                <a:lnTo>
                  <a:pt x="9042" y="6939"/>
                </a:lnTo>
                <a:lnTo>
                  <a:pt x="9112" y="6869"/>
                </a:lnTo>
                <a:lnTo>
                  <a:pt x="9252" y="6379"/>
                </a:lnTo>
                <a:lnTo>
                  <a:pt x="9323" y="6309"/>
                </a:lnTo>
                <a:lnTo>
                  <a:pt x="9252" y="6168"/>
                </a:lnTo>
                <a:lnTo>
                  <a:pt x="9182" y="6098"/>
                </a:lnTo>
                <a:lnTo>
                  <a:pt x="9112" y="6028"/>
                </a:lnTo>
                <a:close/>
                <a:moveTo>
                  <a:pt x="4767" y="1"/>
                </a:moveTo>
                <a:lnTo>
                  <a:pt x="4276" y="71"/>
                </a:lnTo>
                <a:lnTo>
                  <a:pt x="3786" y="141"/>
                </a:lnTo>
                <a:lnTo>
                  <a:pt x="3365" y="211"/>
                </a:lnTo>
                <a:lnTo>
                  <a:pt x="2874" y="421"/>
                </a:lnTo>
                <a:lnTo>
                  <a:pt x="2454" y="561"/>
                </a:lnTo>
                <a:lnTo>
                  <a:pt x="2103" y="842"/>
                </a:lnTo>
                <a:lnTo>
                  <a:pt x="1753" y="1122"/>
                </a:lnTo>
                <a:lnTo>
                  <a:pt x="1403" y="1403"/>
                </a:lnTo>
                <a:lnTo>
                  <a:pt x="1052" y="1753"/>
                </a:lnTo>
                <a:lnTo>
                  <a:pt x="772" y="2103"/>
                </a:lnTo>
                <a:lnTo>
                  <a:pt x="561" y="2524"/>
                </a:lnTo>
                <a:lnTo>
                  <a:pt x="351" y="2944"/>
                </a:lnTo>
                <a:lnTo>
                  <a:pt x="211" y="3365"/>
                </a:lnTo>
                <a:lnTo>
                  <a:pt x="71" y="3856"/>
                </a:lnTo>
                <a:lnTo>
                  <a:pt x="1" y="4346"/>
                </a:lnTo>
                <a:lnTo>
                  <a:pt x="1" y="4837"/>
                </a:lnTo>
                <a:lnTo>
                  <a:pt x="1" y="5327"/>
                </a:lnTo>
                <a:lnTo>
                  <a:pt x="71" y="5748"/>
                </a:lnTo>
                <a:lnTo>
                  <a:pt x="211" y="6239"/>
                </a:lnTo>
                <a:lnTo>
                  <a:pt x="351" y="6659"/>
                </a:lnTo>
                <a:lnTo>
                  <a:pt x="561" y="7080"/>
                </a:lnTo>
                <a:lnTo>
                  <a:pt x="772" y="7500"/>
                </a:lnTo>
                <a:lnTo>
                  <a:pt x="1052" y="7851"/>
                </a:lnTo>
                <a:lnTo>
                  <a:pt x="1403" y="8201"/>
                </a:lnTo>
                <a:lnTo>
                  <a:pt x="1753" y="8481"/>
                </a:lnTo>
                <a:lnTo>
                  <a:pt x="2103" y="8762"/>
                </a:lnTo>
                <a:lnTo>
                  <a:pt x="2454" y="9042"/>
                </a:lnTo>
                <a:lnTo>
                  <a:pt x="2874" y="9252"/>
                </a:lnTo>
                <a:lnTo>
                  <a:pt x="3365" y="9393"/>
                </a:lnTo>
                <a:lnTo>
                  <a:pt x="3786" y="9533"/>
                </a:lnTo>
                <a:lnTo>
                  <a:pt x="4276" y="9603"/>
                </a:lnTo>
                <a:lnTo>
                  <a:pt x="5257" y="9603"/>
                </a:lnTo>
                <a:lnTo>
                  <a:pt x="5748" y="9533"/>
                </a:lnTo>
                <a:lnTo>
                  <a:pt x="6169" y="9393"/>
                </a:lnTo>
                <a:lnTo>
                  <a:pt x="6659" y="9252"/>
                </a:lnTo>
                <a:lnTo>
                  <a:pt x="7080" y="9042"/>
                </a:lnTo>
                <a:lnTo>
                  <a:pt x="7430" y="8762"/>
                </a:lnTo>
                <a:lnTo>
                  <a:pt x="7851" y="8481"/>
                </a:lnTo>
                <a:lnTo>
                  <a:pt x="8131" y="8201"/>
                </a:lnTo>
                <a:lnTo>
                  <a:pt x="8201" y="8061"/>
                </a:lnTo>
                <a:lnTo>
                  <a:pt x="8271" y="7991"/>
                </a:lnTo>
                <a:lnTo>
                  <a:pt x="8201" y="7851"/>
                </a:lnTo>
                <a:lnTo>
                  <a:pt x="8131" y="7781"/>
                </a:lnTo>
                <a:lnTo>
                  <a:pt x="8061" y="7710"/>
                </a:lnTo>
                <a:lnTo>
                  <a:pt x="7921" y="7640"/>
                </a:lnTo>
                <a:lnTo>
                  <a:pt x="7851" y="7710"/>
                </a:lnTo>
                <a:lnTo>
                  <a:pt x="7710" y="7781"/>
                </a:lnTo>
                <a:lnTo>
                  <a:pt x="7080" y="8271"/>
                </a:lnTo>
                <a:lnTo>
                  <a:pt x="6379" y="8622"/>
                </a:lnTo>
                <a:lnTo>
                  <a:pt x="5608" y="8902"/>
                </a:lnTo>
                <a:lnTo>
                  <a:pt x="5187" y="8972"/>
                </a:lnTo>
                <a:lnTo>
                  <a:pt x="4346" y="8972"/>
                </a:lnTo>
                <a:lnTo>
                  <a:pt x="3926" y="8902"/>
                </a:lnTo>
                <a:lnTo>
                  <a:pt x="3155" y="8622"/>
                </a:lnTo>
                <a:lnTo>
                  <a:pt x="2454" y="8271"/>
                </a:lnTo>
                <a:lnTo>
                  <a:pt x="1823" y="7781"/>
                </a:lnTo>
                <a:lnTo>
                  <a:pt x="1332" y="7150"/>
                </a:lnTo>
                <a:lnTo>
                  <a:pt x="912" y="6449"/>
                </a:lnTo>
                <a:lnTo>
                  <a:pt x="702" y="5678"/>
                </a:lnTo>
                <a:lnTo>
                  <a:pt x="632" y="5257"/>
                </a:lnTo>
                <a:lnTo>
                  <a:pt x="561" y="4837"/>
                </a:lnTo>
                <a:lnTo>
                  <a:pt x="632" y="4346"/>
                </a:lnTo>
                <a:lnTo>
                  <a:pt x="702" y="3996"/>
                </a:lnTo>
                <a:lnTo>
                  <a:pt x="912" y="3155"/>
                </a:lnTo>
                <a:lnTo>
                  <a:pt x="1332" y="2454"/>
                </a:lnTo>
                <a:lnTo>
                  <a:pt x="1823" y="1823"/>
                </a:lnTo>
                <a:lnTo>
                  <a:pt x="2454" y="1332"/>
                </a:lnTo>
                <a:lnTo>
                  <a:pt x="3155" y="982"/>
                </a:lnTo>
                <a:lnTo>
                  <a:pt x="3926" y="702"/>
                </a:lnTo>
                <a:lnTo>
                  <a:pt x="4346" y="632"/>
                </a:lnTo>
                <a:lnTo>
                  <a:pt x="4907" y="632"/>
                </a:lnTo>
                <a:lnTo>
                  <a:pt x="4977" y="561"/>
                </a:lnTo>
                <a:lnTo>
                  <a:pt x="5047" y="421"/>
                </a:lnTo>
                <a:lnTo>
                  <a:pt x="5047" y="351"/>
                </a:lnTo>
                <a:lnTo>
                  <a:pt x="5047" y="211"/>
                </a:lnTo>
                <a:lnTo>
                  <a:pt x="4977" y="71"/>
                </a:lnTo>
                <a:lnTo>
                  <a:pt x="4907" y="1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73"/>
          <p:cNvSpPr/>
          <p:nvPr/>
        </p:nvSpPr>
        <p:spPr>
          <a:xfrm>
            <a:off x="3420371" y="1616535"/>
            <a:ext cx="232563" cy="230880"/>
          </a:xfrm>
          <a:custGeom>
            <a:rect b="b" l="l" r="r" t="t"/>
            <a:pathLst>
              <a:path extrusionOk="0" h="9603" w="9673">
                <a:moveTo>
                  <a:pt x="4837" y="1"/>
                </a:moveTo>
                <a:lnTo>
                  <a:pt x="4977" y="71"/>
                </a:lnTo>
                <a:lnTo>
                  <a:pt x="5047" y="141"/>
                </a:lnTo>
                <a:lnTo>
                  <a:pt x="5117" y="211"/>
                </a:lnTo>
                <a:lnTo>
                  <a:pt x="5117" y="211"/>
                </a:lnTo>
                <a:lnTo>
                  <a:pt x="5047" y="71"/>
                </a:lnTo>
                <a:lnTo>
                  <a:pt x="4977" y="1"/>
                </a:lnTo>
                <a:close/>
                <a:moveTo>
                  <a:pt x="5117" y="211"/>
                </a:moveTo>
                <a:lnTo>
                  <a:pt x="5117" y="351"/>
                </a:lnTo>
                <a:lnTo>
                  <a:pt x="5117" y="421"/>
                </a:lnTo>
                <a:lnTo>
                  <a:pt x="5187" y="351"/>
                </a:lnTo>
                <a:lnTo>
                  <a:pt x="5117" y="211"/>
                </a:lnTo>
                <a:close/>
                <a:moveTo>
                  <a:pt x="6449" y="281"/>
                </a:moveTo>
                <a:lnTo>
                  <a:pt x="6869" y="491"/>
                </a:lnTo>
                <a:lnTo>
                  <a:pt x="7010" y="561"/>
                </a:lnTo>
                <a:lnTo>
                  <a:pt x="6869" y="421"/>
                </a:lnTo>
                <a:lnTo>
                  <a:pt x="6449" y="281"/>
                </a:lnTo>
                <a:close/>
                <a:moveTo>
                  <a:pt x="5117" y="421"/>
                </a:moveTo>
                <a:lnTo>
                  <a:pt x="5047" y="491"/>
                </a:lnTo>
                <a:lnTo>
                  <a:pt x="4977" y="561"/>
                </a:lnTo>
                <a:lnTo>
                  <a:pt x="4837" y="632"/>
                </a:lnTo>
                <a:lnTo>
                  <a:pt x="4977" y="632"/>
                </a:lnTo>
                <a:lnTo>
                  <a:pt x="5047" y="561"/>
                </a:lnTo>
                <a:lnTo>
                  <a:pt x="5117" y="421"/>
                </a:lnTo>
                <a:close/>
                <a:moveTo>
                  <a:pt x="7010" y="561"/>
                </a:moveTo>
                <a:lnTo>
                  <a:pt x="7010" y="632"/>
                </a:lnTo>
                <a:lnTo>
                  <a:pt x="7080" y="772"/>
                </a:lnTo>
                <a:lnTo>
                  <a:pt x="7080" y="632"/>
                </a:lnTo>
                <a:lnTo>
                  <a:pt x="7010" y="561"/>
                </a:lnTo>
                <a:close/>
                <a:moveTo>
                  <a:pt x="4346" y="1"/>
                </a:moveTo>
                <a:lnTo>
                  <a:pt x="3856" y="71"/>
                </a:lnTo>
                <a:lnTo>
                  <a:pt x="3435" y="211"/>
                </a:lnTo>
                <a:lnTo>
                  <a:pt x="2944" y="351"/>
                </a:lnTo>
                <a:lnTo>
                  <a:pt x="2524" y="561"/>
                </a:lnTo>
                <a:lnTo>
                  <a:pt x="2173" y="842"/>
                </a:lnTo>
                <a:lnTo>
                  <a:pt x="2173" y="842"/>
                </a:lnTo>
                <a:lnTo>
                  <a:pt x="2594" y="632"/>
                </a:lnTo>
                <a:lnTo>
                  <a:pt x="3014" y="421"/>
                </a:lnTo>
                <a:lnTo>
                  <a:pt x="3435" y="281"/>
                </a:lnTo>
                <a:lnTo>
                  <a:pt x="3856" y="141"/>
                </a:lnTo>
                <a:lnTo>
                  <a:pt x="4346" y="71"/>
                </a:lnTo>
                <a:lnTo>
                  <a:pt x="4837" y="1"/>
                </a:lnTo>
                <a:close/>
                <a:moveTo>
                  <a:pt x="6239" y="281"/>
                </a:moveTo>
                <a:lnTo>
                  <a:pt x="6098" y="351"/>
                </a:lnTo>
                <a:lnTo>
                  <a:pt x="6028" y="491"/>
                </a:lnTo>
                <a:lnTo>
                  <a:pt x="6028" y="632"/>
                </a:lnTo>
                <a:lnTo>
                  <a:pt x="6028" y="702"/>
                </a:lnTo>
                <a:lnTo>
                  <a:pt x="6168" y="842"/>
                </a:lnTo>
                <a:lnTo>
                  <a:pt x="6239" y="912"/>
                </a:lnTo>
                <a:lnTo>
                  <a:pt x="6589" y="1052"/>
                </a:lnTo>
                <a:lnTo>
                  <a:pt x="6729" y="1052"/>
                </a:lnTo>
                <a:lnTo>
                  <a:pt x="6659" y="982"/>
                </a:lnTo>
                <a:lnTo>
                  <a:pt x="6239" y="842"/>
                </a:lnTo>
                <a:lnTo>
                  <a:pt x="6168" y="772"/>
                </a:lnTo>
                <a:lnTo>
                  <a:pt x="6098" y="702"/>
                </a:lnTo>
                <a:lnTo>
                  <a:pt x="6098" y="632"/>
                </a:lnTo>
                <a:lnTo>
                  <a:pt x="6098" y="491"/>
                </a:lnTo>
                <a:lnTo>
                  <a:pt x="6168" y="421"/>
                </a:lnTo>
                <a:lnTo>
                  <a:pt x="6239" y="351"/>
                </a:lnTo>
                <a:lnTo>
                  <a:pt x="6309" y="281"/>
                </a:lnTo>
                <a:close/>
                <a:moveTo>
                  <a:pt x="7080" y="772"/>
                </a:moveTo>
                <a:lnTo>
                  <a:pt x="7010" y="842"/>
                </a:lnTo>
                <a:lnTo>
                  <a:pt x="6939" y="982"/>
                </a:lnTo>
                <a:lnTo>
                  <a:pt x="6869" y="1052"/>
                </a:lnTo>
                <a:lnTo>
                  <a:pt x="6939" y="1052"/>
                </a:lnTo>
                <a:lnTo>
                  <a:pt x="7080" y="912"/>
                </a:lnTo>
                <a:lnTo>
                  <a:pt x="7080" y="772"/>
                </a:lnTo>
                <a:close/>
                <a:moveTo>
                  <a:pt x="7851" y="1122"/>
                </a:moveTo>
                <a:lnTo>
                  <a:pt x="7710" y="1192"/>
                </a:lnTo>
                <a:lnTo>
                  <a:pt x="7921" y="1192"/>
                </a:lnTo>
                <a:lnTo>
                  <a:pt x="8061" y="1262"/>
                </a:lnTo>
                <a:lnTo>
                  <a:pt x="7991" y="1192"/>
                </a:lnTo>
                <a:lnTo>
                  <a:pt x="7851" y="1122"/>
                </a:lnTo>
                <a:close/>
                <a:moveTo>
                  <a:pt x="3996" y="702"/>
                </a:moveTo>
                <a:lnTo>
                  <a:pt x="3225" y="912"/>
                </a:lnTo>
                <a:lnTo>
                  <a:pt x="2524" y="1332"/>
                </a:lnTo>
                <a:lnTo>
                  <a:pt x="3225" y="982"/>
                </a:lnTo>
                <a:lnTo>
                  <a:pt x="3996" y="702"/>
                </a:lnTo>
                <a:close/>
                <a:moveTo>
                  <a:pt x="7570" y="1403"/>
                </a:moveTo>
                <a:lnTo>
                  <a:pt x="7500" y="1473"/>
                </a:lnTo>
                <a:lnTo>
                  <a:pt x="7570" y="1613"/>
                </a:lnTo>
                <a:lnTo>
                  <a:pt x="7570" y="1473"/>
                </a:lnTo>
                <a:lnTo>
                  <a:pt x="7570" y="1403"/>
                </a:lnTo>
                <a:close/>
                <a:moveTo>
                  <a:pt x="8061" y="1262"/>
                </a:moveTo>
                <a:lnTo>
                  <a:pt x="8341" y="1613"/>
                </a:lnTo>
                <a:lnTo>
                  <a:pt x="8411" y="1683"/>
                </a:lnTo>
                <a:lnTo>
                  <a:pt x="8481" y="1823"/>
                </a:lnTo>
                <a:lnTo>
                  <a:pt x="8481" y="1683"/>
                </a:lnTo>
                <a:lnTo>
                  <a:pt x="8411" y="1543"/>
                </a:lnTo>
                <a:lnTo>
                  <a:pt x="8061" y="1262"/>
                </a:lnTo>
                <a:close/>
                <a:moveTo>
                  <a:pt x="7570" y="1613"/>
                </a:moveTo>
                <a:lnTo>
                  <a:pt x="7640" y="1753"/>
                </a:lnTo>
                <a:lnTo>
                  <a:pt x="7921" y="2033"/>
                </a:lnTo>
                <a:lnTo>
                  <a:pt x="8061" y="2103"/>
                </a:lnTo>
                <a:lnTo>
                  <a:pt x="8131" y="2103"/>
                </a:lnTo>
                <a:lnTo>
                  <a:pt x="8061" y="2033"/>
                </a:lnTo>
                <a:lnTo>
                  <a:pt x="7921" y="1963"/>
                </a:lnTo>
                <a:lnTo>
                  <a:pt x="7640" y="1683"/>
                </a:lnTo>
                <a:lnTo>
                  <a:pt x="7570" y="1613"/>
                </a:lnTo>
                <a:close/>
                <a:moveTo>
                  <a:pt x="8481" y="1823"/>
                </a:moveTo>
                <a:lnTo>
                  <a:pt x="8411" y="1893"/>
                </a:lnTo>
                <a:lnTo>
                  <a:pt x="8341" y="2033"/>
                </a:lnTo>
                <a:lnTo>
                  <a:pt x="8271" y="2033"/>
                </a:lnTo>
                <a:lnTo>
                  <a:pt x="8131" y="2103"/>
                </a:lnTo>
                <a:lnTo>
                  <a:pt x="8271" y="2103"/>
                </a:lnTo>
                <a:lnTo>
                  <a:pt x="8411" y="2033"/>
                </a:lnTo>
                <a:lnTo>
                  <a:pt x="8481" y="1963"/>
                </a:lnTo>
                <a:lnTo>
                  <a:pt x="8481" y="1823"/>
                </a:lnTo>
                <a:close/>
                <a:moveTo>
                  <a:pt x="2173" y="842"/>
                </a:moveTo>
                <a:lnTo>
                  <a:pt x="1753" y="1122"/>
                </a:lnTo>
                <a:lnTo>
                  <a:pt x="1402" y="1403"/>
                </a:lnTo>
                <a:lnTo>
                  <a:pt x="1122" y="1753"/>
                </a:lnTo>
                <a:lnTo>
                  <a:pt x="842" y="2103"/>
                </a:lnTo>
                <a:lnTo>
                  <a:pt x="631" y="2524"/>
                </a:lnTo>
                <a:lnTo>
                  <a:pt x="912" y="2103"/>
                </a:lnTo>
                <a:lnTo>
                  <a:pt x="1192" y="1753"/>
                </a:lnTo>
                <a:lnTo>
                  <a:pt x="1473" y="1403"/>
                </a:lnTo>
                <a:lnTo>
                  <a:pt x="1823" y="1122"/>
                </a:lnTo>
                <a:lnTo>
                  <a:pt x="2173" y="842"/>
                </a:lnTo>
                <a:close/>
                <a:moveTo>
                  <a:pt x="8902" y="2524"/>
                </a:moveTo>
                <a:lnTo>
                  <a:pt x="8762" y="2594"/>
                </a:lnTo>
                <a:lnTo>
                  <a:pt x="8972" y="2594"/>
                </a:lnTo>
                <a:lnTo>
                  <a:pt x="8902" y="2524"/>
                </a:lnTo>
                <a:close/>
                <a:moveTo>
                  <a:pt x="8762" y="2594"/>
                </a:moveTo>
                <a:lnTo>
                  <a:pt x="8622" y="2664"/>
                </a:lnTo>
                <a:lnTo>
                  <a:pt x="8551" y="2804"/>
                </a:lnTo>
                <a:lnTo>
                  <a:pt x="8551" y="2874"/>
                </a:lnTo>
                <a:lnTo>
                  <a:pt x="8622" y="3015"/>
                </a:lnTo>
                <a:lnTo>
                  <a:pt x="8622" y="2874"/>
                </a:lnTo>
                <a:lnTo>
                  <a:pt x="8622" y="2804"/>
                </a:lnTo>
                <a:lnTo>
                  <a:pt x="8692" y="2664"/>
                </a:lnTo>
                <a:lnTo>
                  <a:pt x="8762" y="2594"/>
                </a:lnTo>
                <a:close/>
                <a:moveTo>
                  <a:pt x="2524" y="1332"/>
                </a:moveTo>
                <a:lnTo>
                  <a:pt x="1893" y="1823"/>
                </a:lnTo>
                <a:lnTo>
                  <a:pt x="1332" y="2454"/>
                </a:lnTo>
                <a:lnTo>
                  <a:pt x="982" y="3225"/>
                </a:lnTo>
                <a:lnTo>
                  <a:pt x="982" y="3225"/>
                </a:lnTo>
                <a:lnTo>
                  <a:pt x="1402" y="2524"/>
                </a:lnTo>
                <a:lnTo>
                  <a:pt x="1893" y="1893"/>
                </a:lnTo>
                <a:lnTo>
                  <a:pt x="2524" y="1332"/>
                </a:lnTo>
                <a:close/>
                <a:moveTo>
                  <a:pt x="8622" y="3015"/>
                </a:moveTo>
                <a:lnTo>
                  <a:pt x="8762" y="3435"/>
                </a:lnTo>
                <a:lnTo>
                  <a:pt x="8832" y="3505"/>
                </a:lnTo>
                <a:lnTo>
                  <a:pt x="8832" y="3505"/>
                </a:lnTo>
                <a:lnTo>
                  <a:pt x="8762" y="3365"/>
                </a:lnTo>
                <a:lnTo>
                  <a:pt x="8622" y="3015"/>
                </a:lnTo>
                <a:close/>
                <a:moveTo>
                  <a:pt x="9182" y="2734"/>
                </a:moveTo>
                <a:lnTo>
                  <a:pt x="9322" y="3225"/>
                </a:lnTo>
                <a:lnTo>
                  <a:pt x="9322" y="3295"/>
                </a:lnTo>
                <a:lnTo>
                  <a:pt x="9322" y="3435"/>
                </a:lnTo>
                <a:lnTo>
                  <a:pt x="9252" y="3505"/>
                </a:lnTo>
                <a:lnTo>
                  <a:pt x="9393" y="3435"/>
                </a:lnTo>
                <a:lnTo>
                  <a:pt x="9393" y="3295"/>
                </a:lnTo>
                <a:lnTo>
                  <a:pt x="9393" y="3155"/>
                </a:lnTo>
                <a:lnTo>
                  <a:pt x="9182" y="2734"/>
                </a:lnTo>
                <a:close/>
                <a:moveTo>
                  <a:pt x="8832" y="3505"/>
                </a:moveTo>
                <a:lnTo>
                  <a:pt x="8902" y="3575"/>
                </a:lnTo>
                <a:lnTo>
                  <a:pt x="9042" y="3645"/>
                </a:lnTo>
                <a:lnTo>
                  <a:pt x="9182" y="3575"/>
                </a:lnTo>
                <a:lnTo>
                  <a:pt x="8972" y="3575"/>
                </a:lnTo>
                <a:lnTo>
                  <a:pt x="8832" y="3505"/>
                </a:lnTo>
                <a:close/>
                <a:moveTo>
                  <a:pt x="421" y="2944"/>
                </a:moveTo>
                <a:lnTo>
                  <a:pt x="211" y="3365"/>
                </a:lnTo>
                <a:lnTo>
                  <a:pt x="141" y="3856"/>
                </a:lnTo>
                <a:lnTo>
                  <a:pt x="281" y="3365"/>
                </a:lnTo>
                <a:lnTo>
                  <a:pt x="421" y="2944"/>
                </a:lnTo>
                <a:close/>
                <a:moveTo>
                  <a:pt x="9322" y="4276"/>
                </a:moveTo>
                <a:lnTo>
                  <a:pt x="9533" y="4346"/>
                </a:lnTo>
                <a:lnTo>
                  <a:pt x="9533" y="4346"/>
                </a:lnTo>
                <a:lnTo>
                  <a:pt x="9393" y="4276"/>
                </a:lnTo>
                <a:close/>
                <a:moveTo>
                  <a:pt x="9182" y="4276"/>
                </a:moveTo>
                <a:lnTo>
                  <a:pt x="9042" y="4346"/>
                </a:lnTo>
                <a:lnTo>
                  <a:pt x="9042" y="4486"/>
                </a:lnTo>
                <a:lnTo>
                  <a:pt x="9112" y="4416"/>
                </a:lnTo>
                <a:lnTo>
                  <a:pt x="9182" y="4346"/>
                </a:lnTo>
                <a:lnTo>
                  <a:pt x="9322" y="4276"/>
                </a:lnTo>
                <a:close/>
                <a:moveTo>
                  <a:pt x="9042" y="4486"/>
                </a:moveTo>
                <a:lnTo>
                  <a:pt x="8972" y="4627"/>
                </a:lnTo>
                <a:lnTo>
                  <a:pt x="8972" y="4837"/>
                </a:lnTo>
                <a:lnTo>
                  <a:pt x="8972" y="4977"/>
                </a:lnTo>
                <a:lnTo>
                  <a:pt x="9042" y="5117"/>
                </a:lnTo>
                <a:lnTo>
                  <a:pt x="9042" y="4977"/>
                </a:lnTo>
                <a:lnTo>
                  <a:pt x="9042" y="4837"/>
                </a:lnTo>
                <a:lnTo>
                  <a:pt x="9042" y="4556"/>
                </a:lnTo>
                <a:lnTo>
                  <a:pt x="9042" y="4486"/>
                </a:lnTo>
                <a:close/>
                <a:moveTo>
                  <a:pt x="9533" y="4346"/>
                </a:moveTo>
                <a:lnTo>
                  <a:pt x="9603" y="4486"/>
                </a:lnTo>
                <a:lnTo>
                  <a:pt x="9603" y="4556"/>
                </a:lnTo>
                <a:lnTo>
                  <a:pt x="9603" y="4837"/>
                </a:lnTo>
                <a:lnTo>
                  <a:pt x="9603" y="5047"/>
                </a:lnTo>
                <a:lnTo>
                  <a:pt x="9603" y="5117"/>
                </a:lnTo>
                <a:lnTo>
                  <a:pt x="9533" y="5257"/>
                </a:lnTo>
                <a:lnTo>
                  <a:pt x="9603" y="5187"/>
                </a:lnTo>
                <a:lnTo>
                  <a:pt x="9673" y="5047"/>
                </a:lnTo>
                <a:lnTo>
                  <a:pt x="9673" y="4837"/>
                </a:lnTo>
                <a:lnTo>
                  <a:pt x="9673" y="4556"/>
                </a:lnTo>
                <a:lnTo>
                  <a:pt x="9603" y="4416"/>
                </a:lnTo>
                <a:lnTo>
                  <a:pt x="9533" y="4346"/>
                </a:lnTo>
                <a:close/>
                <a:moveTo>
                  <a:pt x="9042" y="5117"/>
                </a:moveTo>
                <a:lnTo>
                  <a:pt x="9042" y="5257"/>
                </a:lnTo>
                <a:lnTo>
                  <a:pt x="9182" y="5327"/>
                </a:lnTo>
                <a:lnTo>
                  <a:pt x="9322" y="5327"/>
                </a:lnTo>
                <a:lnTo>
                  <a:pt x="9182" y="5257"/>
                </a:lnTo>
                <a:lnTo>
                  <a:pt x="9112" y="5187"/>
                </a:lnTo>
                <a:lnTo>
                  <a:pt x="9042" y="5117"/>
                </a:lnTo>
                <a:close/>
                <a:moveTo>
                  <a:pt x="9393" y="5257"/>
                </a:moveTo>
                <a:lnTo>
                  <a:pt x="9322" y="5327"/>
                </a:lnTo>
                <a:lnTo>
                  <a:pt x="9463" y="5327"/>
                </a:lnTo>
                <a:lnTo>
                  <a:pt x="9533" y="5257"/>
                </a:lnTo>
                <a:close/>
                <a:moveTo>
                  <a:pt x="71" y="4346"/>
                </a:moveTo>
                <a:lnTo>
                  <a:pt x="1" y="4837"/>
                </a:lnTo>
                <a:lnTo>
                  <a:pt x="71" y="5327"/>
                </a:lnTo>
                <a:lnTo>
                  <a:pt x="141" y="5748"/>
                </a:lnTo>
                <a:lnTo>
                  <a:pt x="71" y="5257"/>
                </a:lnTo>
                <a:lnTo>
                  <a:pt x="71" y="4837"/>
                </a:lnTo>
                <a:lnTo>
                  <a:pt x="71" y="4346"/>
                </a:lnTo>
                <a:close/>
                <a:moveTo>
                  <a:pt x="9042" y="5958"/>
                </a:moveTo>
                <a:lnTo>
                  <a:pt x="8902" y="6028"/>
                </a:lnTo>
                <a:lnTo>
                  <a:pt x="8832" y="6098"/>
                </a:lnTo>
                <a:lnTo>
                  <a:pt x="8972" y="6028"/>
                </a:lnTo>
                <a:lnTo>
                  <a:pt x="9182" y="6028"/>
                </a:lnTo>
                <a:lnTo>
                  <a:pt x="9042" y="5958"/>
                </a:lnTo>
                <a:close/>
                <a:moveTo>
                  <a:pt x="982" y="3225"/>
                </a:moveTo>
                <a:lnTo>
                  <a:pt x="702" y="3996"/>
                </a:lnTo>
                <a:lnTo>
                  <a:pt x="631" y="4837"/>
                </a:lnTo>
                <a:lnTo>
                  <a:pt x="702" y="5608"/>
                </a:lnTo>
                <a:lnTo>
                  <a:pt x="982" y="6379"/>
                </a:lnTo>
                <a:lnTo>
                  <a:pt x="772" y="5608"/>
                </a:lnTo>
                <a:lnTo>
                  <a:pt x="702" y="4837"/>
                </a:lnTo>
                <a:lnTo>
                  <a:pt x="772" y="3996"/>
                </a:lnTo>
                <a:lnTo>
                  <a:pt x="982" y="3225"/>
                </a:lnTo>
                <a:close/>
                <a:moveTo>
                  <a:pt x="8832" y="6098"/>
                </a:moveTo>
                <a:lnTo>
                  <a:pt x="8762" y="6168"/>
                </a:lnTo>
                <a:lnTo>
                  <a:pt x="8622" y="6589"/>
                </a:lnTo>
                <a:lnTo>
                  <a:pt x="8762" y="6239"/>
                </a:lnTo>
                <a:lnTo>
                  <a:pt x="8832" y="6098"/>
                </a:lnTo>
                <a:close/>
                <a:moveTo>
                  <a:pt x="141" y="5748"/>
                </a:moveTo>
                <a:lnTo>
                  <a:pt x="211" y="6239"/>
                </a:lnTo>
                <a:lnTo>
                  <a:pt x="421" y="6659"/>
                </a:lnTo>
                <a:lnTo>
                  <a:pt x="281" y="6239"/>
                </a:lnTo>
                <a:lnTo>
                  <a:pt x="141" y="5748"/>
                </a:lnTo>
                <a:close/>
                <a:moveTo>
                  <a:pt x="8622" y="6589"/>
                </a:moveTo>
                <a:lnTo>
                  <a:pt x="8551" y="6729"/>
                </a:lnTo>
                <a:lnTo>
                  <a:pt x="8622" y="6799"/>
                </a:lnTo>
                <a:lnTo>
                  <a:pt x="8622" y="6729"/>
                </a:lnTo>
                <a:lnTo>
                  <a:pt x="8622" y="6589"/>
                </a:lnTo>
                <a:close/>
                <a:moveTo>
                  <a:pt x="9182" y="6028"/>
                </a:moveTo>
                <a:lnTo>
                  <a:pt x="9252" y="6098"/>
                </a:lnTo>
                <a:lnTo>
                  <a:pt x="9322" y="6168"/>
                </a:lnTo>
                <a:lnTo>
                  <a:pt x="9322" y="6309"/>
                </a:lnTo>
                <a:lnTo>
                  <a:pt x="9322" y="6379"/>
                </a:lnTo>
                <a:lnTo>
                  <a:pt x="9182" y="6799"/>
                </a:lnTo>
                <a:lnTo>
                  <a:pt x="9112" y="6939"/>
                </a:lnTo>
                <a:lnTo>
                  <a:pt x="9182" y="6869"/>
                </a:lnTo>
                <a:lnTo>
                  <a:pt x="9393" y="6449"/>
                </a:lnTo>
                <a:lnTo>
                  <a:pt x="9393" y="6309"/>
                </a:lnTo>
                <a:lnTo>
                  <a:pt x="9393" y="6168"/>
                </a:lnTo>
                <a:lnTo>
                  <a:pt x="9252" y="6028"/>
                </a:lnTo>
                <a:close/>
                <a:moveTo>
                  <a:pt x="8622" y="6799"/>
                </a:moveTo>
                <a:lnTo>
                  <a:pt x="8622" y="6939"/>
                </a:lnTo>
                <a:lnTo>
                  <a:pt x="8762" y="7010"/>
                </a:lnTo>
                <a:lnTo>
                  <a:pt x="8902" y="7010"/>
                </a:lnTo>
                <a:lnTo>
                  <a:pt x="8762" y="6939"/>
                </a:lnTo>
                <a:lnTo>
                  <a:pt x="8692" y="6869"/>
                </a:lnTo>
                <a:lnTo>
                  <a:pt x="8622" y="6799"/>
                </a:lnTo>
                <a:close/>
                <a:moveTo>
                  <a:pt x="9112" y="6939"/>
                </a:moveTo>
                <a:lnTo>
                  <a:pt x="8972" y="7010"/>
                </a:lnTo>
                <a:lnTo>
                  <a:pt x="9042" y="7010"/>
                </a:lnTo>
                <a:lnTo>
                  <a:pt x="9112" y="6939"/>
                </a:lnTo>
                <a:close/>
                <a:moveTo>
                  <a:pt x="982" y="6379"/>
                </a:moveTo>
                <a:lnTo>
                  <a:pt x="1332" y="7150"/>
                </a:lnTo>
                <a:lnTo>
                  <a:pt x="1893" y="7781"/>
                </a:lnTo>
                <a:lnTo>
                  <a:pt x="2524" y="8271"/>
                </a:lnTo>
                <a:lnTo>
                  <a:pt x="1893" y="7710"/>
                </a:lnTo>
                <a:lnTo>
                  <a:pt x="1402" y="7080"/>
                </a:lnTo>
                <a:lnTo>
                  <a:pt x="982" y="6379"/>
                </a:lnTo>
                <a:close/>
                <a:moveTo>
                  <a:pt x="631" y="7080"/>
                </a:moveTo>
                <a:lnTo>
                  <a:pt x="842" y="7500"/>
                </a:lnTo>
                <a:lnTo>
                  <a:pt x="1122" y="7851"/>
                </a:lnTo>
                <a:lnTo>
                  <a:pt x="1402" y="8201"/>
                </a:lnTo>
                <a:lnTo>
                  <a:pt x="1753" y="8481"/>
                </a:lnTo>
                <a:lnTo>
                  <a:pt x="2173" y="8762"/>
                </a:lnTo>
                <a:lnTo>
                  <a:pt x="2173" y="8762"/>
                </a:lnTo>
                <a:lnTo>
                  <a:pt x="1823" y="8481"/>
                </a:lnTo>
                <a:lnTo>
                  <a:pt x="1473" y="8201"/>
                </a:lnTo>
                <a:lnTo>
                  <a:pt x="1192" y="7851"/>
                </a:lnTo>
                <a:lnTo>
                  <a:pt x="912" y="7500"/>
                </a:lnTo>
                <a:lnTo>
                  <a:pt x="631" y="7080"/>
                </a:lnTo>
                <a:close/>
                <a:moveTo>
                  <a:pt x="2524" y="8271"/>
                </a:moveTo>
                <a:lnTo>
                  <a:pt x="3225" y="8692"/>
                </a:lnTo>
                <a:lnTo>
                  <a:pt x="3996" y="8902"/>
                </a:lnTo>
                <a:lnTo>
                  <a:pt x="3225" y="8622"/>
                </a:lnTo>
                <a:lnTo>
                  <a:pt x="2524" y="8271"/>
                </a:lnTo>
                <a:close/>
                <a:moveTo>
                  <a:pt x="8061" y="7640"/>
                </a:moveTo>
                <a:lnTo>
                  <a:pt x="7780" y="7710"/>
                </a:lnTo>
                <a:lnTo>
                  <a:pt x="7150" y="8271"/>
                </a:lnTo>
                <a:lnTo>
                  <a:pt x="6449" y="8622"/>
                </a:lnTo>
                <a:lnTo>
                  <a:pt x="5678" y="8902"/>
                </a:lnTo>
                <a:lnTo>
                  <a:pt x="5678" y="8902"/>
                </a:lnTo>
                <a:lnTo>
                  <a:pt x="6449" y="8692"/>
                </a:lnTo>
                <a:lnTo>
                  <a:pt x="7150" y="8341"/>
                </a:lnTo>
                <a:lnTo>
                  <a:pt x="7780" y="7781"/>
                </a:lnTo>
                <a:lnTo>
                  <a:pt x="7921" y="7710"/>
                </a:lnTo>
                <a:lnTo>
                  <a:pt x="8131" y="7710"/>
                </a:lnTo>
                <a:lnTo>
                  <a:pt x="8201" y="7781"/>
                </a:lnTo>
                <a:lnTo>
                  <a:pt x="8271" y="7851"/>
                </a:lnTo>
                <a:lnTo>
                  <a:pt x="8271" y="7991"/>
                </a:lnTo>
                <a:lnTo>
                  <a:pt x="8271" y="8061"/>
                </a:lnTo>
                <a:lnTo>
                  <a:pt x="8201" y="8201"/>
                </a:lnTo>
                <a:lnTo>
                  <a:pt x="7851" y="8481"/>
                </a:lnTo>
                <a:lnTo>
                  <a:pt x="7500" y="8762"/>
                </a:lnTo>
                <a:lnTo>
                  <a:pt x="7080" y="9042"/>
                </a:lnTo>
                <a:lnTo>
                  <a:pt x="7080" y="9042"/>
                </a:lnTo>
                <a:lnTo>
                  <a:pt x="7500" y="8832"/>
                </a:lnTo>
                <a:lnTo>
                  <a:pt x="7921" y="8551"/>
                </a:lnTo>
                <a:lnTo>
                  <a:pt x="8271" y="8201"/>
                </a:lnTo>
                <a:lnTo>
                  <a:pt x="8341" y="8131"/>
                </a:lnTo>
                <a:lnTo>
                  <a:pt x="8341" y="7991"/>
                </a:lnTo>
                <a:lnTo>
                  <a:pt x="8341" y="7851"/>
                </a:lnTo>
                <a:lnTo>
                  <a:pt x="8271" y="7710"/>
                </a:lnTo>
                <a:lnTo>
                  <a:pt x="8131" y="7640"/>
                </a:lnTo>
                <a:close/>
                <a:moveTo>
                  <a:pt x="7080" y="9042"/>
                </a:moveTo>
                <a:lnTo>
                  <a:pt x="6659" y="9182"/>
                </a:lnTo>
                <a:lnTo>
                  <a:pt x="6239" y="9393"/>
                </a:lnTo>
                <a:lnTo>
                  <a:pt x="6239" y="9393"/>
                </a:lnTo>
                <a:lnTo>
                  <a:pt x="6659" y="9252"/>
                </a:lnTo>
                <a:lnTo>
                  <a:pt x="7080" y="9042"/>
                </a:lnTo>
                <a:close/>
                <a:moveTo>
                  <a:pt x="2173" y="8762"/>
                </a:moveTo>
                <a:lnTo>
                  <a:pt x="2524" y="9042"/>
                </a:lnTo>
                <a:lnTo>
                  <a:pt x="2944" y="9252"/>
                </a:lnTo>
                <a:lnTo>
                  <a:pt x="3435" y="9393"/>
                </a:lnTo>
                <a:lnTo>
                  <a:pt x="3014" y="9182"/>
                </a:lnTo>
                <a:lnTo>
                  <a:pt x="2594" y="8972"/>
                </a:lnTo>
                <a:lnTo>
                  <a:pt x="2173" y="8762"/>
                </a:lnTo>
                <a:close/>
                <a:moveTo>
                  <a:pt x="3435" y="9393"/>
                </a:moveTo>
                <a:lnTo>
                  <a:pt x="3856" y="9533"/>
                </a:lnTo>
                <a:lnTo>
                  <a:pt x="4346" y="9603"/>
                </a:lnTo>
                <a:lnTo>
                  <a:pt x="4837" y="9603"/>
                </a:lnTo>
                <a:lnTo>
                  <a:pt x="4346" y="9533"/>
                </a:lnTo>
                <a:lnTo>
                  <a:pt x="3856" y="9463"/>
                </a:lnTo>
                <a:lnTo>
                  <a:pt x="3435" y="9393"/>
                </a:lnTo>
                <a:close/>
                <a:moveTo>
                  <a:pt x="6239" y="9393"/>
                </a:moveTo>
                <a:lnTo>
                  <a:pt x="5748" y="9463"/>
                </a:lnTo>
                <a:lnTo>
                  <a:pt x="5327" y="9533"/>
                </a:lnTo>
                <a:lnTo>
                  <a:pt x="4837" y="9603"/>
                </a:lnTo>
                <a:lnTo>
                  <a:pt x="5327" y="9603"/>
                </a:lnTo>
                <a:lnTo>
                  <a:pt x="5818" y="9533"/>
                </a:lnTo>
                <a:lnTo>
                  <a:pt x="6239" y="9393"/>
                </a:lnTo>
                <a:close/>
              </a:path>
            </a:pathLst>
          </a:custGeom>
          <a:solidFill>
            <a:srgbClr val="001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73"/>
          <p:cNvSpPr/>
          <p:nvPr/>
        </p:nvSpPr>
        <p:spPr>
          <a:xfrm>
            <a:off x="3529909" y="1667096"/>
            <a:ext cx="57317" cy="102806"/>
          </a:xfrm>
          <a:custGeom>
            <a:rect b="b" l="l" r="r" t="t"/>
            <a:pathLst>
              <a:path extrusionOk="0" h="4276" w="2384">
                <a:moveTo>
                  <a:pt x="141" y="0"/>
                </a:moveTo>
                <a:lnTo>
                  <a:pt x="71" y="70"/>
                </a:lnTo>
                <a:lnTo>
                  <a:pt x="0" y="141"/>
                </a:lnTo>
                <a:lnTo>
                  <a:pt x="0" y="281"/>
                </a:lnTo>
                <a:lnTo>
                  <a:pt x="0" y="3084"/>
                </a:lnTo>
                <a:lnTo>
                  <a:pt x="71" y="3224"/>
                </a:lnTo>
                <a:lnTo>
                  <a:pt x="141" y="3295"/>
                </a:lnTo>
                <a:lnTo>
                  <a:pt x="2033" y="4206"/>
                </a:lnTo>
                <a:lnTo>
                  <a:pt x="2103" y="4276"/>
                </a:lnTo>
                <a:lnTo>
                  <a:pt x="2243" y="4206"/>
                </a:lnTo>
                <a:lnTo>
                  <a:pt x="2383" y="4136"/>
                </a:lnTo>
                <a:lnTo>
                  <a:pt x="2383" y="3995"/>
                </a:lnTo>
                <a:lnTo>
                  <a:pt x="2383" y="3855"/>
                </a:lnTo>
                <a:lnTo>
                  <a:pt x="2313" y="3785"/>
                </a:lnTo>
                <a:lnTo>
                  <a:pt x="2243" y="3715"/>
                </a:lnTo>
                <a:lnTo>
                  <a:pt x="561" y="2874"/>
                </a:lnTo>
                <a:lnTo>
                  <a:pt x="561" y="281"/>
                </a:lnTo>
                <a:lnTo>
                  <a:pt x="561" y="141"/>
                </a:lnTo>
                <a:lnTo>
                  <a:pt x="491" y="70"/>
                </a:lnTo>
                <a:lnTo>
                  <a:pt x="421" y="0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73"/>
          <p:cNvSpPr/>
          <p:nvPr/>
        </p:nvSpPr>
        <p:spPr>
          <a:xfrm>
            <a:off x="3529909" y="1667096"/>
            <a:ext cx="59000" cy="102806"/>
          </a:xfrm>
          <a:custGeom>
            <a:rect b="b" l="l" r="r" t="t"/>
            <a:pathLst>
              <a:path extrusionOk="0" h="4276" w="2454">
                <a:moveTo>
                  <a:pt x="141" y="0"/>
                </a:moveTo>
                <a:lnTo>
                  <a:pt x="71" y="70"/>
                </a:lnTo>
                <a:lnTo>
                  <a:pt x="281" y="0"/>
                </a:lnTo>
                <a:close/>
                <a:moveTo>
                  <a:pt x="281" y="0"/>
                </a:moveTo>
                <a:lnTo>
                  <a:pt x="491" y="70"/>
                </a:lnTo>
                <a:lnTo>
                  <a:pt x="421" y="0"/>
                </a:lnTo>
                <a:close/>
                <a:moveTo>
                  <a:pt x="71" y="70"/>
                </a:moveTo>
                <a:lnTo>
                  <a:pt x="0" y="141"/>
                </a:lnTo>
                <a:lnTo>
                  <a:pt x="0" y="281"/>
                </a:lnTo>
                <a:lnTo>
                  <a:pt x="71" y="70"/>
                </a:lnTo>
                <a:close/>
                <a:moveTo>
                  <a:pt x="491" y="70"/>
                </a:moveTo>
                <a:lnTo>
                  <a:pt x="561" y="281"/>
                </a:lnTo>
                <a:lnTo>
                  <a:pt x="561" y="141"/>
                </a:lnTo>
                <a:lnTo>
                  <a:pt x="491" y="70"/>
                </a:lnTo>
                <a:close/>
                <a:moveTo>
                  <a:pt x="0" y="3084"/>
                </a:moveTo>
                <a:lnTo>
                  <a:pt x="0" y="3224"/>
                </a:lnTo>
                <a:lnTo>
                  <a:pt x="141" y="3295"/>
                </a:lnTo>
                <a:lnTo>
                  <a:pt x="71" y="3224"/>
                </a:lnTo>
                <a:lnTo>
                  <a:pt x="0" y="3084"/>
                </a:lnTo>
                <a:close/>
                <a:moveTo>
                  <a:pt x="141" y="3295"/>
                </a:moveTo>
                <a:lnTo>
                  <a:pt x="1963" y="4276"/>
                </a:lnTo>
                <a:lnTo>
                  <a:pt x="2103" y="4276"/>
                </a:lnTo>
                <a:lnTo>
                  <a:pt x="2313" y="4206"/>
                </a:lnTo>
                <a:lnTo>
                  <a:pt x="2383" y="4136"/>
                </a:lnTo>
                <a:lnTo>
                  <a:pt x="2454" y="3995"/>
                </a:lnTo>
                <a:lnTo>
                  <a:pt x="2383" y="3855"/>
                </a:lnTo>
                <a:lnTo>
                  <a:pt x="2383" y="3785"/>
                </a:lnTo>
                <a:lnTo>
                  <a:pt x="2243" y="3715"/>
                </a:lnTo>
                <a:lnTo>
                  <a:pt x="2383" y="3925"/>
                </a:lnTo>
                <a:lnTo>
                  <a:pt x="2383" y="4065"/>
                </a:lnTo>
                <a:lnTo>
                  <a:pt x="2243" y="4206"/>
                </a:lnTo>
                <a:lnTo>
                  <a:pt x="2033" y="4206"/>
                </a:lnTo>
                <a:lnTo>
                  <a:pt x="141" y="3295"/>
                </a:lnTo>
                <a:close/>
              </a:path>
            </a:pathLst>
          </a:custGeom>
          <a:solidFill>
            <a:srgbClr val="001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73"/>
          <p:cNvSpPr/>
          <p:nvPr/>
        </p:nvSpPr>
        <p:spPr>
          <a:xfrm>
            <a:off x="5492052" y="1613999"/>
            <a:ext cx="234246" cy="235953"/>
          </a:xfrm>
          <a:custGeom>
            <a:rect b="b" l="l" r="r" t="t"/>
            <a:pathLst>
              <a:path extrusionOk="0" h="9814" w="9743">
                <a:moveTo>
                  <a:pt x="3364" y="3225"/>
                </a:moveTo>
                <a:lnTo>
                  <a:pt x="3294" y="3295"/>
                </a:lnTo>
                <a:lnTo>
                  <a:pt x="3224" y="3435"/>
                </a:lnTo>
                <a:lnTo>
                  <a:pt x="3224" y="3505"/>
                </a:lnTo>
                <a:lnTo>
                  <a:pt x="3224" y="3645"/>
                </a:lnTo>
                <a:lnTo>
                  <a:pt x="3294" y="3715"/>
                </a:lnTo>
                <a:lnTo>
                  <a:pt x="4486" y="4907"/>
                </a:lnTo>
                <a:lnTo>
                  <a:pt x="3294" y="6098"/>
                </a:lnTo>
                <a:lnTo>
                  <a:pt x="3224" y="6168"/>
                </a:lnTo>
                <a:lnTo>
                  <a:pt x="3224" y="6309"/>
                </a:lnTo>
                <a:lnTo>
                  <a:pt x="3224" y="6379"/>
                </a:lnTo>
                <a:lnTo>
                  <a:pt x="3294" y="6449"/>
                </a:lnTo>
                <a:lnTo>
                  <a:pt x="3364" y="6519"/>
                </a:lnTo>
                <a:lnTo>
                  <a:pt x="3504" y="6589"/>
                </a:lnTo>
                <a:lnTo>
                  <a:pt x="3575" y="6519"/>
                </a:lnTo>
                <a:lnTo>
                  <a:pt x="3715" y="6449"/>
                </a:lnTo>
                <a:lnTo>
                  <a:pt x="4906" y="5257"/>
                </a:lnTo>
                <a:lnTo>
                  <a:pt x="6028" y="6449"/>
                </a:lnTo>
                <a:lnTo>
                  <a:pt x="6168" y="6519"/>
                </a:lnTo>
                <a:lnTo>
                  <a:pt x="6238" y="6589"/>
                </a:lnTo>
                <a:lnTo>
                  <a:pt x="6378" y="6519"/>
                </a:lnTo>
                <a:lnTo>
                  <a:pt x="6448" y="6449"/>
                </a:lnTo>
                <a:lnTo>
                  <a:pt x="6518" y="6379"/>
                </a:lnTo>
                <a:lnTo>
                  <a:pt x="6518" y="6309"/>
                </a:lnTo>
                <a:lnTo>
                  <a:pt x="6518" y="6168"/>
                </a:lnTo>
                <a:lnTo>
                  <a:pt x="6448" y="6098"/>
                </a:lnTo>
                <a:lnTo>
                  <a:pt x="5257" y="4907"/>
                </a:lnTo>
                <a:lnTo>
                  <a:pt x="6448" y="3715"/>
                </a:lnTo>
                <a:lnTo>
                  <a:pt x="6518" y="3645"/>
                </a:lnTo>
                <a:lnTo>
                  <a:pt x="6518" y="3505"/>
                </a:lnTo>
                <a:lnTo>
                  <a:pt x="6518" y="3435"/>
                </a:lnTo>
                <a:lnTo>
                  <a:pt x="6448" y="3295"/>
                </a:lnTo>
                <a:lnTo>
                  <a:pt x="6378" y="3225"/>
                </a:lnTo>
                <a:lnTo>
                  <a:pt x="6168" y="3225"/>
                </a:lnTo>
                <a:lnTo>
                  <a:pt x="6028" y="3295"/>
                </a:lnTo>
                <a:lnTo>
                  <a:pt x="4906" y="4486"/>
                </a:lnTo>
                <a:lnTo>
                  <a:pt x="3715" y="3295"/>
                </a:lnTo>
                <a:lnTo>
                  <a:pt x="3575" y="3225"/>
                </a:lnTo>
                <a:close/>
                <a:moveTo>
                  <a:pt x="5327" y="561"/>
                </a:moveTo>
                <a:lnTo>
                  <a:pt x="5747" y="632"/>
                </a:lnTo>
                <a:lnTo>
                  <a:pt x="6168" y="772"/>
                </a:lnTo>
                <a:lnTo>
                  <a:pt x="6588" y="912"/>
                </a:lnTo>
                <a:lnTo>
                  <a:pt x="7289" y="1262"/>
                </a:lnTo>
                <a:lnTo>
                  <a:pt x="7920" y="1823"/>
                </a:lnTo>
                <a:lnTo>
                  <a:pt x="8481" y="2454"/>
                </a:lnTo>
                <a:lnTo>
                  <a:pt x="8901" y="3225"/>
                </a:lnTo>
                <a:lnTo>
                  <a:pt x="9041" y="3575"/>
                </a:lnTo>
                <a:lnTo>
                  <a:pt x="9112" y="3996"/>
                </a:lnTo>
                <a:lnTo>
                  <a:pt x="9182" y="4416"/>
                </a:lnTo>
                <a:lnTo>
                  <a:pt x="9182" y="4907"/>
                </a:lnTo>
                <a:lnTo>
                  <a:pt x="9182" y="5327"/>
                </a:lnTo>
                <a:lnTo>
                  <a:pt x="9112" y="5748"/>
                </a:lnTo>
                <a:lnTo>
                  <a:pt x="9041" y="6168"/>
                </a:lnTo>
                <a:lnTo>
                  <a:pt x="8901" y="6589"/>
                </a:lnTo>
                <a:lnTo>
                  <a:pt x="8481" y="7290"/>
                </a:lnTo>
                <a:lnTo>
                  <a:pt x="7920" y="7991"/>
                </a:lnTo>
                <a:lnTo>
                  <a:pt x="7289" y="8481"/>
                </a:lnTo>
                <a:lnTo>
                  <a:pt x="6588" y="8902"/>
                </a:lnTo>
                <a:lnTo>
                  <a:pt x="6168" y="9042"/>
                </a:lnTo>
                <a:lnTo>
                  <a:pt x="5747" y="9112"/>
                </a:lnTo>
                <a:lnTo>
                  <a:pt x="5327" y="9182"/>
                </a:lnTo>
                <a:lnTo>
                  <a:pt x="4906" y="9252"/>
                </a:lnTo>
                <a:lnTo>
                  <a:pt x="4416" y="9182"/>
                </a:lnTo>
                <a:lnTo>
                  <a:pt x="3995" y="9112"/>
                </a:lnTo>
                <a:lnTo>
                  <a:pt x="3575" y="9042"/>
                </a:lnTo>
                <a:lnTo>
                  <a:pt x="3154" y="8902"/>
                </a:lnTo>
                <a:lnTo>
                  <a:pt x="2453" y="8481"/>
                </a:lnTo>
                <a:lnTo>
                  <a:pt x="1822" y="7991"/>
                </a:lnTo>
                <a:lnTo>
                  <a:pt x="1262" y="7290"/>
                </a:lnTo>
                <a:lnTo>
                  <a:pt x="841" y="6589"/>
                </a:lnTo>
                <a:lnTo>
                  <a:pt x="701" y="6168"/>
                </a:lnTo>
                <a:lnTo>
                  <a:pt x="631" y="5748"/>
                </a:lnTo>
                <a:lnTo>
                  <a:pt x="561" y="5327"/>
                </a:lnTo>
                <a:lnTo>
                  <a:pt x="561" y="4907"/>
                </a:lnTo>
                <a:lnTo>
                  <a:pt x="561" y="4416"/>
                </a:lnTo>
                <a:lnTo>
                  <a:pt x="631" y="3996"/>
                </a:lnTo>
                <a:lnTo>
                  <a:pt x="701" y="3575"/>
                </a:lnTo>
                <a:lnTo>
                  <a:pt x="841" y="3225"/>
                </a:lnTo>
                <a:lnTo>
                  <a:pt x="1262" y="2454"/>
                </a:lnTo>
                <a:lnTo>
                  <a:pt x="1822" y="1823"/>
                </a:lnTo>
                <a:lnTo>
                  <a:pt x="2453" y="1262"/>
                </a:lnTo>
                <a:lnTo>
                  <a:pt x="3154" y="912"/>
                </a:lnTo>
                <a:lnTo>
                  <a:pt x="3575" y="772"/>
                </a:lnTo>
                <a:lnTo>
                  <a:pt x="3995" y="632"/>
                </a:lnTo>
                <a:lnTo>
                  <a:pt x="4416" y="561"/>
                </a:lnTo>
                <a:close/>
                <a:moveTo>
                  <a:pt x="4346" y="1"/>
                </a:moveTo>
                <a:lnTo>
                  <a:pt x="3855" y="71"/>
                </a:lnTo>
                <a:lnTo>
                  <a:pt x="3434" y="211"/>
                </a:lnTo>
                <a:lnTo>
                  <a:pt x="2944" y="351"/>
                </a:lnTo>
                <a:lnTo>
                  <a:pt x="2523" y="561"/>
                </a:lnTo>
                <a:lnTo>
                  <a:pt x="2103" y="842"/>
                </a:lnTo>
                <a:lnTo>
                  <a:pt x="1752" y="1122"/>
                </a:lnTo>
                <a:lnTo>
                  <a:pt x="1402" y="1402"/>
                </a:lnTo>
                <a:lnTo>
                  <a:pt x="1121" y="1753"/>
                </a:lnTo>
                <a:lnTo>
                  <a:pt x="841" y="2173"/>
                </a:lnTo>
                <a:lnTo>
                  <a:pt x="561" y="2594"/>
                </a:lnTo>
                <a:lnTo>
                  <a:pt x="350" y="3015"/>
                </a:lnTo>
                <a:lnTo>
                  <a:pt x="210" y="3435"/>
                </a:lnTo>
                <a:lnTo>
                  <a:pt x="70" y="3926"/>
                </a:lnTo>
                <a:lnTo>
                  <a:pt x="0" y="4416"/>
                </a:lnTo>
                <a:lnTo>
                  <a:pt x="0" y="4907"/>
                </a:lnTo>
                <a:lnTo>
                  <a:pt x="0" y="5398"/>
                </a:lnTo>
                <a:lnTo>
                  <a:pt x="70" y="5888"/>
                </a:lnTo>
                <a:lnTo>
                  <a:pt x="210" y="6379"/>
                </a:lnTo>
                <a:lnTo>
                  <a:pt x="350" y="6799"/>
                </a:lnTo>
                <a:lnTo>
                  <a:pt x="561" y="7220"/>
                </a:lnTo>
                <a:lnTo>
                  <a:pt x="841" y="7640"/>
                </a:lnTo>
                <a:lnTo>
                  <a:pt x="1121" y="7991"/>
                </a:lnTo>
                <a:lnTo>
                  <a:pt x="1402" y="8341"/>
                </a:lnTo>
                <a:lnTo>
                  <a:pt x="1752" y="8692"/>
                </a:lnTo>
                <a:lnTo>
                  <a:pt x="2103" y="8972"/>
                </a:lnTo>
                <a:lnTo>
                  <a:pt x="2523" y="9182"/>
                </a:lnTo>
                <a:lnTo>
                  <a:pt x="2944" y="9393"/>
                </a:lnTo>
                <a:lnTo>
                  <a:pt x="3434" y="9603"/>
                </a:lnTo>
                <a:lnTo>
                  <a:pt x="3855" y="9673"/>
                </a:lnTo>
                <a:lnTo>
                  <a:pt x="4346" y="9743"/>
                </a:lnTo>
                <a:lnTo>
                  <a:pt x="4906" y="9813"/>
                </a:lnTo>
                <a:lnTo>
                  <a:pt x="5397" y="9743"/>
                </a:lnTo>
                <a:lnTo>
                  <a:pt x="5887" y="9673"/>
                </a:lnTo>
                <a:lnTo>
                  <a:pt x="6308" y="9603"/>
                </a:lnTo>
                <a:lnTo>
                  <a:pt x="6799" y="9393"/>
                </a:lnTo>
                <a:lnTo>
                  <a:pt x="7219" y="9182"/>
                </a:lnTo>
                <a:lnTo>
                  <a:pt x="7640" y="8972"/>
                </a:lnTo>
                <a:lnTo>
                  <a:pt x="7990" y="8692"/>
                </a:lnTo>
                <a:lnTo>
                  <a:pt x="8341" y="8341"/>
                </a:lnTo>
                <a:lnTo>
                  <a:pt x="8621" y="7991"/>
                </a:lnTo>
                <a:lnTo>
                  <a:pt x="8971" y="7640"/>
                </a:lnTo>
                <a:lnTo>
                  <a:pt x="9182" y="7220"/>
                </a:lnTo>
                <a:lnTo>
                  <a:pt x="9392" y="6799"/>
                </a:lnTo>
                <a:lnTo>
                  <a:pt x="9532" y="6379"/>
                </a:lnTo>
                <a:lnTo>
                  <a:pt x="9672" y="5888"/>
                </a:lnTo>
                <a:lnTo>
                  <a:pt x="9742" y="5398"/>
                </a:lnTo>
                <a:lnTo>
                  <a:pt x="9742" y="4907"/>
                </a:lnTo>
                <a:lnTo>
                  <a:pt x="9742" y="4416"/>
                </a:lnTo>
                <a:lnTo>
                  <a:pt x="9672" y="3926"/>
                </a:lnTo>
                <a:lnTo>
                  <a:pt x="9532" y="3435"/>
                </a:lnTo>
                <a:lnTo>
                  <a:pt x="9392" y="3015"/>
                </a:lnTo>
                <a:lnTo>
                  <a:pt x="9182" y="2594"/>
                </a:lnTo>
                <a:lnTo>
                  <a:pt x="8971" y="2173"/>
                </a:lnTo>
                <a:lnTo>
                  <a:pt x="8621" y="1753"/>
                </a:lnTo>
                <a:lnTo>
                  <a:pt x="8341" y="1402"/>
                </a:lnTo>
                <a:lnTo>
                  <a:pt x="7990" y="1122"/>
                </a:lnTo>
                <a:lnTo>
                  <a:pt x="7640" y="842"/>
                </a:lnTo>
                <a:lnTo>
                  <a:pt x="7219" y="561"/>
                </a:lnTo>
                <a:lnTo>
                  <a:pt x="6799" y="351"/>
                </a:lnTo>
                <a:lnTo>
                  <a:pt x="6308" y="211"/>
                </a:lnTo>
                <a:lnTo>
                  <a:pt x="5887" y="71"/>
                </a:lnTo>
                <a:lnTo>
                  <a:pt x="5397" y="1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73"/>
          <p:cNvSpPr/>
          <p:nvPr/>
        </p:nvSpPr>
        <p:spPr>
          <a:xfrm>
            <a:off x="7565435" y="1614856"/>
            <a:ext cx="235929" cy="234246"/>
          </a:xfrm>
          <a:custGeom>
            <a:rect b="b" l="l" r="r" t="t"/>
            <a:pathLst>
              <a:path extrusionOk="0" h="9743" w="9813">
                <a:moveTo>
                  <a:pt x="4836" y="2734"/>
                </a:moveTo>
                <a:lnTo>
                  <a:pt x="4696" y="2804"/>
                </a:lnTo>
                <a:lnTo>
                  <a:pt x="4696" y="2944"/>
                </a:lnTo>
                <a:lnTo>
                  <a:pt x="4626" y="3014"/>
                </a:lnTo>
                <a:lnTo>
                  <a:pt x="4696" y="3155"/>
                </a:lnTo>
                <a:lnTo>
                  <a:pt x="4696" y="3225"/>
                </a:lnTo>
                <a:lnTo>
                  <a:pt x="6098" y="4556"/>
                </a:lnTo>
                <a:lnTo>
                  <a:pt x="3084" y="4556"/>
                </a:lnTo>
                <a:lnTo>
                  <a:pt x="2944" y="4626"/>
                </a:lnTo>
                <a:lnTo>
                  <a:pt x="2874" y="4697"/>
                </a:lnTo>
                <a:lnTo>
                  <a:pt x="2804" y="4767"/>
                </a:lnTo>
                <a:lnTo>
                  <a:pt x="2804" y="4837"/>
                </a:lnTo>
                <a:lnTo>
                  <a:pt x="2804" y="4977"/>
                </a:lnTo>
                <a:lnTo>
                  <a:pt x="2874" y="5047"/>
                </a:lnTo>
                <a:lnTo>
                  <a:pt x="2944" y="5117"/>
                </a:lnTo>
                <a:lnTo>
                  <a:pt x="6098" y="5117"/>
                </a:lnTo>
                <a:lnTo>
                  <a:pt x="4696" y="6519"/>
                </a:lnTo>
                <a:lnTo>
                  <a:pt x="4696" y="6589"/>
                </a:lnTo>
                <a:lnTo>
                  <a:pt x="4626" y="6729"/>
                </a:lnTo>
                <a:lnTo>
                  <a:pt x="4696" y="6799"/>
                </a:lnTo>
                <a:lnTo>
                  <a:pt x="4696" y="6939"/>
                </a:lnTo>
                <a:lnTo>
                  <a:pt x="4836" y="7009"/>
                </a:lnTo>
                <a:lnTo>
                  <a:pt x="5047" y="7009"/>
                </a:lnTo>
                <a:lnTo>
                  <a:pt x="5117" y="6939"/>
                </a:lnTo>
                <a:lnTo>
                  <a:pt x="6939" y="5047"/>
                </a:lnTo>
                <a:lnTo>
                  <a:pt x="7009" y="5047"/>
                </a:lnTo>
                <a:lnTo>
                  <a:pt x="7009" y="4977"/>
                </a:lnTo>
                <a:lnTo>
                  <a:pt x="7079" y="4837"/>
                </a:lnTo>
                <a:lnTo>
                  <a:pt x="7009" y="4767"/>
                </a:lnTo>
                <a:lnTo>
                  <a:pt x="7009" y="4697"/>
                </a:lnTo>
                <a:lnTo>
                  <a:pt x="6939" y="4697"/>
                </a:lnTo>
                <a:lnTo>
                  <a:pt x="5117" y="2804"/>
                </a:lnTo>
                <a:lnTo>
                  <a:pt x="5047" y="2734"/>
                </a:lnTo>
                <a:close/>
                <a:moveTo>
                  <a:pt x="5397" y="561"/>
                </a:moveTo>
                <a:lnTo>
                  <a:pt x="5818" y="631"/>
                </a:lnTo>
                <a:lnTo>
                  <a:pt x="6238" y="701"/>
                </a:lnTo>
                <a:lnTo>
                  <a:pt x="6589" y="842"/>
                </a:lnTo>
                <a:lnTo>
                  <a:pt x="7360" y="1262"/>
                </a:lnTo>
                <a:lnTo>
                  <a:pt x="7990" y="1823"/>
                </a:lnTo>
                <a:lnTo>
                  <a:pt x="8551" y="2454"/>
                </a:lnTo>
                <a:lnTo>
                  <a:pt x="8901" y="3155"/>
                </a:lnTo>
                <a:lnTo>
                  <a:pt x="9042" y="3575"/>
                </a:lnTo>
                <a:lnTo>
                  <a:pt x="9182" y="3996"/>
                </a:lnTo>
                <a:lnTo>
                  <a:pt x="9252" y="4416"/>
                </a:lnTo>
                <a:lnTo>
                  <a:pt x="9252" y="4837"/>
                </a:lnTo>
                <a:lnTo>
                  <a:pt x="9252" y="5327"/>
                </a:lnTo>
                <a:lnTo>
                  <a:pt x="9182" y="5748"/>
                </a:lnTo>
                <a:lnTo>
                  <a:pt x="9042" y="6168"/>
                </a:lnTo>
                <a:lnTo>
                  <a:pt x="8901" y="6589"/>
                </a:lnTo>
                <a:lnTo>
                  <a:pt x="8551" y="7290"/>
                </a:lnTo>
                <a:lnTo>
                  <a:pt x="7990" y="7921"/>
                </a:lnTo>
                <a:lnTo>
                  <a:pt x="7360" y="8481"/>
                </a:lnTo>
                <a:lnTo>
                  <a:pt x="6589" y="8902"/>
                </a:lnTo>
                <a:lnTo>
                  <a:pt x="6238" y="9042"/>
                </a:lnTo>
                <a:lnTo>
                  <a:pt x="5818" y="9112"/>
                </a:lnTo>
                <a:lnTo>
                  <a:pt x="5397" y="9182"/>
                </a:lnTo>
                <a:lnTo>
                  <a:pt x="4486" y="9182"/>
                </a:lnTo>
                <a:lnTo>
                  <a:pt x="4065" y="9112"/>
                </a:lnTo>
                <a:lnTo>
                  <a:pt x="3645" y="9042"/>
                </a:lnTo>
                <a:lnTo>
                  <a:pt x="3224" y="8902"/>
                </a:lnTo>
                <a:lnTo>
                  <a:pt x="2523" y="8481"/>
                </a:lnTo>
                <a:lnTo>
                  <a:pt x="1823" y="7921"/>
                </a:lnTo>
                <a:lnTo>
                  <a:pt x="1332" y="7290"/>
                </a:lnTo>
                <a:lnTo>
                  <a:pt x="911" y="6589"/>
                </a:lnTo>
                <a:lnTo>
                  <a:pt x="771" y="6168"/>
                </a:lnTo>
                <a:lnTo>
                  <a:pt x="701" y="5748"/>
                </a:lnTo>
                <a:lnTo>
                  <a:pt x="631" y="5327"/>
                </a:lnTo>
                <a:lnTo>
                  <a:pt x="561" y="4837"/>
                </a:lnTo>
                <a:lnTo>
                  <a:pt x="631" y="4416"/>
                </a:lnTo>
                <a:lnTo>
                  <a:pt x="701" y="3996"/>
                </a:lnTo>
                <a:lnTo>
                  <a:pt x="771" y="3575"/>
                </a:lnTo>
                <a:lnTo>
                  <a:pt x="911" y="3155"/>
                </a:lnTo>
                <a:lnTo>
                  <a:pt x="1332" y="2454"/>
                </a:lnTo>
                <a:lnTo>
                  <a:pt x="1823" y="1823"/>
                </a:lnTo>
                <a:lnTo>
                  <a:pt x="2523" y="1262"/>
                </a:lnTo>
                <a:lnTo>
                  <a:pt x="3224" y="842"/>
                </a:lnTo>
                <a:lnTo>
                  <a:pt x="3645" y="701"/>
                </a:lnTo>
                <a:lnTo>
                  <a:pt x="4065" y="631"/>
                </a:lnTo>
                <a:lnTo>
                  <a:pt x="4486" y="561"/>
                </a:lnTo>
                <a:close/>
                <a:moveTo>
                  <a:pt x="4416" y="1"/>
                </a:moveTo>
                <a:lnTo>
                  <a:pt x="3925" y="71"/>
                </a:lnTo>
                <a:lnTo>
                  <a:pt x="3435" y="211"/>
                </a:lnTo>
                <a:lnTo>
                  <a:pt x="3014" y="351"/>
                </a:lnTo>
                <a:lnTo>
                  <a:pt x="2593" y="561"/>
                </a:lnTo>
                <a:lnTo>
                  <a:pt x="2173" y="842"/>
                </a:lnTo>
                <a:lnTo>
                  <a:pt x="1823" y="1122"/>
                </a:lnTo>
                <a:lnTo>
                  <a:pt x="1472" y="1402"/>
                </a:lnTo>
                <a:lnTo>
                  <a:pt x="1122" y="1753"/>
                </a:lnTo>
                <a:lnTo>
                  <a:pt x="841" y="2103"/>
                </a:lnTo>
                <a:lnTo>
                  <a:pt x="631" y="2524"/>
                </a:lnTo>
                <a:lnTo>
                  <a:pt x="421" y="2944"/>
                </a:lnTo>
                <a:lnTo>
                  <a:pt x="210" y="3435"/>
                </a:lnTo>
                <a:lnTo>
                  <a:pt x="140" y="3855"/>
                </a:lnTo>
                <a:lnTo>
                  <a:pt x="70" y="4346"/>
                </a:lnTo>
                <a:lnTo>
                  <a:pt x="0" y="4837"/>
                </a:lnTo>
                <a:lnTo>
                  <a:pt x="70" y="5397"/>
                </a:lnTo>
                <a:lnTo>
                  <a:pt x="140" y="5888"/>
                </a:lnTo>
                <a:lnTo>
                  <a:pt x="210" y="6309"/>
                </a:lnTo>
                <a:lnTo>
                  <a:pt x="421" y="6799"/>
                </a:lnTo>
                <a:lnTo>
                  <a:pt x="631" y="7220"/>
                </a:lnTo>
                <a:lnTo>
                  <a:pt x="841" y="7640"/>
                </a:lnTo>
                <a:lnTo>
                  <a:pt x="1122" y="7991"/>
                </a:lnTo>
                <a:lnTo>
                  <a:pt x="1472" y="8341"/>
                </a:lnTo>
                <a:lnTo>
                  <a:pt x="1823" y="8621"/>
                </a:lnTo>
                <a:lnTo>
                  <a:pt x="2173" y="8902"/>
                </a:lnTo>
                <a:lnTo>
                  <a:pt x="2593" y="9182"/>
                </a:lnTo>
                <a:lnTo>
                  <a:pt x="3014" y="9392"/>
                </a:lnTo>
                <a:lnTo>
                  <a:pt x="3435" y="9533"/>
                </a:lnTo>
                <a:lnTo>
                  <a:pt x="3925" y="9673"/>
                </a:lnTo>
                <a:lnTo>
                  <a:pt x="4416" y="9743"/>
                </a:lnTo>
                <a:lnTo>
                  <a:pt x="5397" y="9743"/>
                </a:lnTo>
                <a:lnTo>
                  <a:pt x="5888" y="9673"/>
                </a:lnTo>
                <a:lnTo>
                  <a:pt x="6378" y="9533"/>
                </a:lnTo>
                <a:lnTo>
                  <a:pt x="6799" y="9392"/>
                </a:lnTo>
                <a:lnTo>
                  <a:pt x="7289" y="9182"/>
                </a:lnTo>
                <a:lnTo>
                  <a:pt x="7640" y="8902"/>
                </a:lnTo>
                <a:lnTo>
                  <a:pt x="8060" y="8621"/>
                </a:lnTo>
                <a:lnTo>
                  <a:pt x="8411" y="8341"/>
                </a:lnTo>
                <a:lnTo>
                  <a:pt x="8691" y="7991"/>
                </a:lnTo>
                <a:lnTo>
                  <a:pt x="8972" y="7640"/>
                </a:lnTo>
                <a:lnTo>
                  <a:pt x="9252" y="7220"/>
                </a:lnTo>
                <a:lnTo>
                  <a:pt x="9462" y="6799"/>
                </a:lnTo>
                <a:lnTo>
                  <a:pt x="9602" y="6309"/>
                </a:lnTo>
                <a:lnTo>
                  <a:pt x="9743" y="5888"/>
                </a:lnTo>
                <a:lnTo>
                  <a:pt x="9813" y="5397"/>
                </a:lnTo>
                <a:lnTo>
                  <a:pt x="9813" y="4837"/>
                </a:lnTo>
                <a:lnTo>
                  <a:pt x="9813" y="4346"/>
                </a:lnTo>
                <a:lnTo>
                  <a:pt x="9743" y="3855"/>
                </a:lnTo>
                <a:lnTo>
                  <a:pt x="9602" y="3435"/>
                </a:lnTo>
                <a:lnTo>
                  <a:pt x="9462" y="2944"/>
                </a:lnTo>
                <a:lnTo>
                  <a:pt x="9252" y="2524"/>
                </a:lnTo>
                <a:lnTo>
                  <a:pt x="8972" y="2103"/>
                </a:lnTo>
                <a:lnTo>
                  <a:pt x="8691" y="1753"/>
                </a:lnTo>
                <a:lnTo>
                  <a:pt x="8411" y="1402"/>
                </a:lnTo>
                <a:lnTo>
                  <a:pt x="8060" y="1122"/>
                </a:lnTo>
                <a:lnTo>
                  <a:pt x="7640" y="842"/>
                </a:lnTo>
                <a:lnTo>
                  <a:pt x="7289" y="561"/>
                </a:lnTo>
                <a:lnTo>
                  <a:pt x="6799" y="351"/>
                </a:lnTo>
                <a:lnTo>
                  <a:pt x="6378" y="211"/>
                </a:lnTo>
                <a:lnTo>
                  <a:pt x="5888" y="71"/>
                </a:lnTo>
                <a:lnTo>
                  <a:pt x="5397" y="1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73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2" name="Google Shape;882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/Process ">
  <p:cSld name="TITLE_AND_BODY_1_1_1_1"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74"/>
          <p:cNvSpPr txBox="1"/>
          <p:nvPr>
            <p:ph idx="1" type="body"/>
          </p:nvPr>
        </p:nvSpPr>
        <p:spPr>
          <a:xfrm>
            <a:off x="1686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85" name="Google Shape;885;p74"/>
          <p:cNvSpPr txBox="1"/>
          <p:nvPr>
            <p:ph idx="2" type="body"/>
          </p:nvPr>
        </p:nvSpPr>
        <p:spPr>
          <a:xfrm>
            <a:off x="24546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86" name="Google Shape;886;p74"/>
          <p:cNvSpPr txBox="1"/>
          <p:nvPr>
            <p:ph idx="3" type="body"/>
          </p:nvPr>
        </p:nvSpPr>
        <p:spPr>
          <a:xfrm>
            <a:off x="47787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87" name="Google Shape;887;p74"/>
          <p:cNvSpPr txBox="1"/>
          <p:nvPr>
            <p:ph idx="4" type="body"/>
          </p:nvPr>
        </p:nvSpPr>
        <p:spPr>
          <a:xfrm>
            <a:off x="71028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88" name="Google Shape;888;p74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9" name="Google Shape;889;p74"/>
          <p:cNvSpPr txBox="1"/>
          <p:nvPr>
            <p:ph idx="5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890" name="Google Shape;890;p74"/>
          <p:cNvGrpSpPr/>
          <p:nvPr/>
        </p:nvGrpSpPr>
        <p:grpSpPr>
          <a:xfrm>
            <a:off x="4572000" y="1685948"/>
            <a:ext cx="2286000" cy="3457661"/>
            <a:chOff x="0" y="2415802"/>
            <a:chExt cx="2286000" cy="2727723"/>
          </a:xfrm>
        </p:grpSpPr>
        <p:grpSp>
          <p:nvGrpSpPr>
            <p:cNvPr id="891" name="Google Shape;891;p74"/>
            <p:cNvGrpSpPr/>
            <p:nvPr/>
          </p:nvGrpSpPr>
          <p:grpSpPr>
            <a:xfrm>
              <a:off x="0" y="2415802"/>
              <a:ext cx="2286000" cy="2727723"/>
              <a:chOff x="0" y="2415802"/>
              <a:chExt cx="2286000" cy="2727723"/>
            </a:xfrm>
          </p:grpSpPr>
          <p:sp>
            <p:nvSpPr>
              <p:cNvPr id="892" name="Google Shape;892;p74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C5E9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74"/>
              <p:cNvSpPr/>
              <p:nvPr/>
            </p:nvSpPr>
            <p:spPr>
              <a:xfrm>
                <a:off x="0" y="2415802"/>
                <a:ext cx="2286000" cy="53700"/>
              </a:xfrm>
              <a:prstGeom prst="rect">
                <a:avLst/>
              </a:prstGeom>
              <a:solidFill>
                <a:srgbClr val="C5E9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894" name="Google Shape;894;p74"/>
            <p:cNvCxnSpPr>
              <a:stCxn id="895" idx="1"/>
            </p:cNvCxnSpPr>
            <p:nvPr/>
          </p:nvCxnSpPr>
          <p:spPr>
            <a:xfrm>
              <a:off x="2286000" y="2442652"/>
              <a:ext cx="0" cy="26904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6" name="Google Shape;896;p74"/>
          <p:cNvGrpSpPr/>
          <p:nvPr/>
        </p:nvGrpSpPr>
        <p:grpSpPr>
          <a:xfrm>
            <a:off x="2286000" y="1685948"/>
            <a:ext cx="2286000" cy="3457661"/>
            <a:chOff x="0" y="2415802"/>
            <a:chExt cx="2286000" cy="2727723"/>
          </a:xfrm>
        </p:grpSpPr>
        <p:grpSp>
          <p:nvGrpSpPr>
            <p:cNvPr id="897" name="Google Shape;897;p74"/>
            <p:cNvGrpSpPr/>
            <p:nvPr/>
          </p:nvGrpSpPr>
          <p:grpSpPr>
            <a:xfrm>
              <a:off x="0" y="2415802"/>
              <a:ext cx="2286000" cy="2727723"/>
              <a:chOff x="0" y="2415802"/>
              <a:chExt cx="2286000" cy="2727723"/>
            </a:xfrm>
          </p:grpSpPr>
          <p:sp>
            <p:nvSpPr>
              <p:cNvPr id="898" name="Google Shape;898;p74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79CCAC">
                  <a:alpha val="324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74"/>
              <p:cNvSpPr/>
              <p:nvPr/>
            </p:nvSpPr>
            <p:spPr>
              <a:xfrm>
                <a:off x="0" y="2415802"/>
                <a:ext cx="2286000" cy="53700"/>
              </a:xfrm>
              <a:prstGeom prst="rect">
                <a:avLst/>
              </a:prstGeom>
              <a:solidFill>
                <a:srgbClr val="79CCAC">
                  <a:alpha val="324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900" name="Google Shape;900;p74"/>
            <p:cNvCxnSpPr>
              <a:stCxn id="899" idx="3"/>
            </p:cNvCxnSpPr>
            <p:nvPr/>
          </p:nvCxnSpPr>
          <p:spPr>
            <a:xfrm>
              <a:off x="2286000" y="2442652"/>
              <a:ext cx="0" cy="2690400"/>
            </a:xfrm>
            <a:prstGeom prst="straightConnector1">
              <a:avLst/>
            </a:prstGeom>
            <a:noFill/>
            <a:ln cap="flat" cmpd="sng" w="9525">
              <a:solidFill>
                <a:srgbClr val="83E3D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01" name="Google Shape;901;p74"/>
          <p:cNvGrpSpPr/>
          <p:nvPr/>
        </p:nvGrpSpPr>
        <p:grpSpPr>
          <a:xfrm>
            <a:off x="0" y="1685948"/>
            <a:ext cx="2286000" cy="3457661"/>
            <a:chOff x="0" y="2415802"/>
            <a:chExt cx="2286000" cy="2727723"/>
          </a:xfrm>
        </p:grpSpPr>
        <p:grpSp>
          <p:nvGrpSpPr>
            <p:cNvPr id="902" name="Google Shape;902;p74"/>
            <p:cNvGrpSpPr/>
            <p:nvPr/>
          </p:nvGrpSpPr>
          <p:grpSpPr>
            <a:xfrm>
              <a:off x="0" y="2415802"/>
              <a:ext cx="2286000" cy="2727723"/>
              <a:chOff x="0" y="2415802"/>
              <a:chExt cx="2286000" cy="2727723"/>
            </a:xfrm>
          </p:grpSpPr>
          <p:sp>
            <p:nvSpPr>
              <p:cNvPr id="903" name="Google Shape;903;p74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EDF8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74"/>
              <p:cNvSpPr/>
              <p:nvPr/>
            </p:nvSpPr>
            <p:spPr>
              <a:xfrm>
                <a:off x="0" y="2415802"/>
                <a:ext cx="2286000" cy="53700"/>
              </a:xfrm>
              <a:prstGeom prst="rect">
                <a:avLst/>
              </a:prstGeom>
              <a:solidFill>
                <a:srgbClr val="EDF8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905" name="Google Shape;905;p74"/>
            <p:cNvCxnSpPr>
              <a:stCxn id="904" idx="3"/>
            </p:cNvCxnSpPr>
            <p:nvPr/>
          </p:nvCxnSpPr>
          <p:spPr>
            <a:xfrm>
              <a:off x="2286000" y="2442652"/>
              <a:ext cx="0" cy="2690400"/>
            </a:xfrm>
            <a:prstGeom prst="straightConnector1">
              <a:avLst/>
            </a:prstGeom>
            <a:noFill/>
            <a:ln cap="flat" cmpd="sng" w="9525">
              <a:solidFill>
                <a:srgbClr val="83E3D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06" name="Google Shape;906;p74"/>
          <p:cNvGrpSpPr/>
          <p:nvPr/>
        </p:nvGrpSpPr>
        <p:grpSpPr>
          <a:xfrm>
            <a:off x="6858000" y="1685948"/>
            <a:ext cx="2286000" cy="3457661"/>
            <a:chOff x="0" y="2415802"/>
            <a:chExt cx="2286000" cy="2727723"/>
          </a:xfrm>
        </p:grpSpPr>
        <p:sp>
          <p:nvSpPr>
            <p:cNvPr id="907" name="Google Shape;907;p74"/>
            <p:cNvSpPr/>
            <p:nvPr/>
          </p:nvSpPr>
          <p:spPr>
            <a:xfrm>
              <a:off x="0" y="2823925"/>
              <a:ext cx="2286000" cy="2319600"/>
            </a:xfrm>
            <a:prstGeom prst="rect">
              <a:avLst/>
            </a:prstGeom>
            <a:solidFill>
              <a:srgbClr val="79CCAC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74"/>
            <p:cNvSpPr/>
            <p:nvPr/>
          </p:nvSpPr>
          <p:spPr>
            <a:xfrm>
              <a:off x="0" y="2415802"/>
              <a:ext cx="2286000" cy="53700"/>
            </a:xfrm>
            <a:prstGeom prst="rect">
              <a:avLst/>
            </a:prstGeom>
            <a:solidFill>
              <a:srgbClr val="97D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8" name="Google Shape;908;p74"/>
          <p:cNvSpPr txBox="1"/>
          <p:nvPr>
            <p:ph idx="6" type="body"/>
          </p:nvPr>
        </p:nvSpPr>
        <p:spPr>
          <a:xfrm>
            <a:off x="168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909" name="Google Shape;909;p74"/>
          <p:cNvSpPr txBox="1"/>
          <p:nvPr>
            <p:ph idx="7" type="body"/>
          </p:nvPr>
        </p:nvSpPr>
        <p:spPr>
          <a:xfrm>
            <a:off x="2454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910" name="Google Shape;910;p74"/>
          <p:cNvSpPr txBox="1"/>
          <p:nvPr>
            <p:ph idx="8" type="body"/>
          </p:nvPr>
        </p:nvSpPr>
        <p:spPr>
          <a:xfrm>
            <a:off x="4740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911" name="Google Shape;911;p74"/>
          <p:cNvSpPr txBox="1"/>
          <p:nvPr>
            <p:ph idx="9" type="body"/>
          </p:nvPr>
        </p:nvSpPr>
        <p:spPr>
          <a:xfrm>
            <a:off x="7026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912" name="Google Shape;912;p74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434343"/>
                </a:solidFill>
              </a:defRPr>
            </a:lvl1pPr>
            <a:lvl2pPr lvl="1" rtl="0">
              <a:buNone/>
              <a:defRPr>
                <a:solidFill>
                  <a:srgbClr val="434343"/>
                </a:solidFill>
              </a:defRPr>
            </a:lvl2pPr>
            <a:lvl3pPr lvl="2" rtl="0">
              <a:buNone/>
              <a:defRPr>
                <a:solidFill>
                  <a:srgbClr val="434343"/>
                </a:solidFill>
              </a:defRPr>
            </a:lvl3pPr>
            <a:lvl4pPr lvl="3" rtl="0">
              <a:buNone/>
              <a:defRPr>
                <a:solidFill>
                  <a:srgbClr val="434343"/>
                </a:solidFill>
              </a:defRPr>
            </a:lvl4pPr>
            <a:lvl5pPr lvl="4" rtl="0">
              <a:buNone/>
              <a:defRPr>
                <a:solidFill>
                  <a:srgbClr val="434343"/>
                </a:solidFill>
              </a:defRPr>
            </a:lvl5pPr>
            <a:lvl6pPr lvl="5" rtl="0">
              <a:buNone/>
              <a:defRPr>
                <a:solidFill>
                  <a:srgbClr val="434343"/>
                </a:solidFill>
              </a:defRPr>
            </a:lvl6pPr>
            <a:lvl7pPr lvl="6" rtl="0">
              <a:buNone/>
              <a:defRPr>
                <a:solidFill>
                  <a:srgbClr val="434343"/>
                </a:solidFill>
              </a:defRPr>
            </a:lvl7pPr>
            <a:lvl8pPr lvl="7" rtl="0">
              <a:buNone/>
              <a:defRPr>
                <a:solidFill>
                  <a:srgbClr val="434343"/>
                </a:solidFill>
              </a:defRPr>
            </a:lvl8pPr>
            <a:lvl9pPr lvl="8" rtl="0">
              <a:buNone/>
              <a:defRPr>
                <a:solidFill>
                  <a:srgbClr val="43434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/Process  1">
  <p:cSld name="TITLE_AND_BODY_1_1_1_1_1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75"/>
          <p:cNvSpPr txBox="1"/>
          <p:nvPr/>
        </p:nvSpPr>
        <p:spPr>
          <a:xfrm>
            <a:off x="8530359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600">
                <a:solidFill>
                  <a:srgbClr val="001747"/>
                </a:solidFill>
                <a:latin typeface="DM Sans"/>
                <a:ea typeface="DM Sans"/>
                <a:cs typeface="DM Sans"/>
                <a:sym typeface="DM Sans"/>
              </a:rPr>
              <a:t>‹#›</a:t>
            </a:fld>
            <a:endParaRPr b="1" sz="600">
              <a:solidFill>
                <a:srgbClr val="00174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15" name="Google Shape;915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75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7" name="Google Shape;917;p75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-DividerSlide">
  <p:cSld name="MAIN_POINT">
    <p:bg>
      <p:bgPr>
        <a:solidFill>
          <a:schemeClr val="dk1"/>
        </a:solidFill>
      </p:bgPr>
    </p:bg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76"/>
          <p:cNvSpPr txBox="1"/>
          <p:nvPr>
            <p:ph type="title"/>
          </p:nvPr>
        </p:nvSpPr>
        <p:spPr>
          <a:xfrm>
            <a:off x="329150" y="330000"/>
            <a:ext cx="42825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b="1" sz="5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0" name="Google Shape;920;p76"/>
          <p:cNvSpPr txBox="1"/>
          <p:nvPr>
            <p:ph idx="1" type="body"/>
          </p:nvPr>
        </p:nvSpPr>
        <p:spPr>
          <a:xfrm>
            <a:off x="5964200" y="2056950"/>
            <a:ext cx="3116700" cy="32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15938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500"/>
              <a:buFont typeface="DM Serif Display"/>
              <a:buChar char="●"/>
              <a:defRPr sz="215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b="1"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b="1"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b="1"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b="1"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b="1"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b="1"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b="1"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b="1" sz="900"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type="blank">
  <p:cSld name="BLANK">
    <p:bg>
      <p:bgPr>
        <a:solidFill>
          <a:schemeClr val="dk1"/>
        </a:solidFill>
      </p:bgPr>
    </p:bg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Google Shape;922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6087" y="2200188"/>
            <a:ext cx="1951826" cy="74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2 categories">
  <p:cSld name="TITLE_AND_BODY_1_1_3_1_1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78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5" name="Google Shape;925;p78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26" name="Google Shape;926;p78"/>
          <p:cNvSpPr txBox="1"/>
          <p:nvPr>
            <p:ph idx="2" type="body"/>
          </p:nvPr>
        </p:nvSpPr>
        <p:spPr>
          <a:xfrm>
            <a:off x="4974025" y="1631025"/>
            <a:ext cx="36582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927" name="Google Shape;927;p78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28" name="Google Shape;928;p78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929" name="Google Shape;929;p78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30" name="Google Shape;930;p78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931" name="Google Shape;931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78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2 content  1">
  <p:cSld name="TITLE_AND_BODY_1_1_3_1_2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79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5" name="Google Shape;935;p79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36" name="Google Shape;936;p79"/>
          <p:cNvSpPr txBox="1"/>
          <p:nvPr>
            <p:ph idx="2" type="body"/>
          </p:nvPr>
        </p:nvSpPr>
        <p:spPr>
          <a:xfrm>
            <a:off x="6888625" y="1631025"/>
            <a:ext cx="17436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937" name="Google Shape;937;p79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38" name="Google Shape;938;p79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939" name="Google Shape;939;p79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40" name="Google Shape;940;p79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941" name="Google Shape;941;p79"/>
          <p:cNvSpPr txBox="1"/>
          <p:nvPr/>
        </p:nvSpPr>
        <p:spPr>
          <a:xfrm>
            <a:off x="4583025" y="2285675"/>
            <a:ext cx="1878600" cy="1704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42" name="Google Shape;942;p79"/>
          <p:cNvSpPr txBox="1"/>
          <p:nvPr>
            <p:ph idx="5" type="body"/>
          </p:nvPr>
        </p:nvSpPr>
        <p:spPr>
          <a:xfrm>
            <a:off x="4738579" y="2403288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943" name="Google Shape;943;p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79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2 stats">
  <p:cSld name="TITLE_AND_BODY_1_1_3_1_1_2"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80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7" name="Google Shape;947;p80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48" name="Google Shape;948;p80"/>
          <p:cNvSpPr txBox="1"/>
          <p:nvPr>
            <p:ph idx="2" type="body"/>
          </p:nvPr>
        </p:nvSpPr>
        <p:spPr>
          <a:xfrm>
            <a:off x="4974025" y="1631025"/>
            <a:ext cx="36582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949" name="Google Shape;949;p80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50" name="Google Shape;950;p80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951" name="Google Shape;951;p80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52" name="Google Shape;952;p80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953" name="Google Shape;953;p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80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3 stats 1">
  <p:cSld name="TITLE_AND_BODY_1_1_3_1_1_1"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81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7" name="Google Shape;957;p81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58" name="Google Shape;958;p81"/>
          <p:cNvSpPr txBox="1"/>
          <p:nvPr>
            <p:ph idx="2" type="body"/>
          </p:nvPr>
        </p:nvSpPr>
        <p:spPr>
          <a:xfrm>
            <a:off x="6888625" y="1631025"/>
            <a:ext cx="1743600" cy="30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959" name="Google Shape;959;p81"/>
          <p:cNvSpPr txBox="1"/>
          <p:nvPr/>
        </p:nvSpPr>
        <p:spPr>
          <a:xfrm>
            <a:off x="457201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60" name="Google Shape;960;p81"/>
          <p:cNvSpPr txBox="1"/>
          <p:nvPr>
            <p:ph idx="3" type="body"/>
          </p:nvPr>
        </p:nvSpPr>
        <p:spPr>
          <a:xfrm>
            <a:off x="612756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961" name="Google Shape;961;p81"/>
          <p:cNvSpPr txBox="1"/>
          <p:nvPr/>
        </p:nvSpPr>
        <p:spPr>
          <a:xfrm>
            <a:off x="2520113" y="2285791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62" name="Google Shape;962;p81"/>
          <p:cNvSpPr txBox="1"/>
          <p:nvPr>
            <p:ph idx="4" type="body"/>
          </p:nvPr>
        </p:nvSpPr>
        <p:spPr>
          <a:xfrm>
            <a:off x="2675668" y="2403404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963" name="Google Shape;963;p81"/>
          <p:cNvSpPr txBox="1"/>
          <p:nvPr/>
        </p:nvSpPr>
        <p:spPr>
          <a:xfrm>
            <a:off x="4583025" y="2285675"/>
            <a:ext cx="1878600" cy="170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64" name="Google Shape;964;p81"/>
          <p:cNvSpPr txBox="1"/>
          <p:nvPr>
            <p:ph idx="5" type="body"/>
          </p:nvPr>
        </p:nvSpPr>
        <p:spPr>
          <a:xfrm>
            <a:off x="4738579" y="2403288"/>
            <a:ext cx="15921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965" name="Google Shape;965;p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81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82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69" name="Google Shape;969;p82"/>
          <p:cNvGrpSpPr/>
          <p:nvPr/>
        </p:nvGrpSpPr>
        <p:grpSpPr>
          <a:xfrm>
            <a:off x="662025" y="2142725"/>
            <a:ext cx="1818300" cy="2187450"/>
            <a:chOff x="602000" y="2066525"/>
            <a:chExt cx="1818300" cy="2187450"/>
          </a:xfrm>
        </p:grpSpPr>
        <p:sp>
          <p:nvSpPr>
            <p:cNvPr id="970" name="Google Shape;970;p82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971" name="Google Shape;971;p82"/>
            <p:cNvSpPr txBox="1"/>
            <p:nvPr/>
          </p:nvSpPr>
          <p:spPr>
            <a:xfrm>
              <a:off x="602000" y="2735975"/>
              <a:ext cx="1818300" cy="15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endPara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972" name="Google Shape;972;p82"/>
          <p:cNvGrpSpPr/>
          <p:nvPr/>
        </p:nvGrpSpPr>
        <p:grpSpPr>
          <a:xfrm>
            <a:off x="2659400" y="2142725"/>
            <a:ext cx="1818300" cy="2010450"/>
            <a:chOff x="602000" y="2066525"/>
            <a:chExt cx="1818300" cy="2010450"/>
          </a:xfrm>
        </p:grpSpPr>
        <p:sp>
          <p:nvSpPr>
            <p:cNvPr id="973" name="Google Shape;973;p82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974" name="Google Shape;974;p82"/>
            <p:cNvSpPr txBox="1"/>
            <p:nvPr/>
          </p:nvSpPr>
          <p:spPr>
            <a:xfrm>
              <a:off x="602000" y="2735975"/>
              <a:ext cx="1818300" cy="13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b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500"/>
            </a:p>
          </p:txBody>
        </p:sp>
      </p:grpSp>
      <p:grpSp>
        <p:nvGrpSpPr>
          <p:cNvPr id="975" name="Google Shape;975;p82"/>
          <p:cNvGrpSpPr/>
          <p:nvPr/>
        </p:nvGrpSpPr>
        <p:grpSpPr>
          <a:xfrm>
            <a:off x="4656775" y="2142725"/>
            <a:ext cx="1818300" cy="2010450"/>
            <a:chOff x="602000" y="2066525"/>
            <a:chExt cx="1818300" cy="2010450"/>
          </a:xfrm>
        </p:grpSpPr>
        <p:sp>
          <p:nvSpPr>
            <p:cNvPr id="976" name="Google Shape;976;p82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977" name="Google Shape;977;p82"/>
            <p:cNvSpPr txBox="1"/>
            <p:nvPr/>
          </p:nvSpPr>
          <p:spPr>
            <a:xfrm>
              <a:off x="602000" y="2735975"/>
              <a:ext cx="1818300" cy="13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b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500"/>
            </a:p>
          </p:txBody>
        </p:sp>
      </p:grpSp>
      <p:grpSp>
        <p:nvGrpSpPr>
          <p:cNvPr id="978" name="Google Shape;978;p82"/>
          <p:cNvGrpSpPr/>
          <p:nvPr/>
        </p:nvGrpSpPr>
        <p:grpSpPr>
          <a:xfrm>
            <a:off x="6654150" y="2142725"/>
            <a:ext cx="1818300" cy="2010450"/>
            <a:chOff x="602000" y="2066525"/>
            <a:chExt cx="1818300" cy="2010450"/>
          </a:xfrm>
        </p:grpSpPr>
        <p:sp>
          <p:nvSpPr>
            <p:cNvPr id="979" name="Google Shape;979;p82"/>
            <p:cNvSpPr/>
            <p:nvPr/>
          </p:nvSpPr>
          <p:spPr>
            <a:xfrm>
              <a:off x="1222100" y="2066525"/>
              <a:ext cx="578100" cy="578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980" name="Google Shape;980;p82"/>
            <p:cNvSpPr txBox="1"/>
            <p:nvPr/>
          </p:nvSpPr>
          <p:spPr>
            <a:xfrm>
              <a:off x="602000" y="2735975"/>
              <a:ext cx="1818300" cy="13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</a:t>
              </a:r>
              <a:endParaRPr b="1" sz="15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onsectetur adipiscing elit. Praesent sodales odio sit </a:t>
              </a:r>
              <a:b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" sz="1000">
                  <a:solidFill>
                    <a:srgbClr val="555555"/>
                  </a:solidFill>
                  <a:latin typeface="DM Sans"/>
                  <a:ea typeface="DM Sans"/>
                  <a:cs typeface="DM Sans"/>
                  <a:sym typeface="DM Sans"/>
                </a:rPr>
                <a:t>amet odio tristique.</a:t>
              </a:r>
              <a:endParaRPr sz="1500"/>
            </a:p>
          </p:txBody>
        </p:sp>
      </p:grpSp>
      <p:pic>
        <p:nvPicPr>
          <p:cNvPr id="981" name="Google Shape;981;p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82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83" name="Google Shape;983;p82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 1">
  <p:cSld name="TITLE_AND_BODY_1_2_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-69550" y="4057975"/>
            <a:ext cx="92136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8243858" y="44346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387900" y="1749000"/>
            <a:ext cx="2578500" cy="30792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3286200" y="1749000"/>
            <a:ext cx="2578500" cy="30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6184500" y="1749000"/>
            <a:ext cx="2578500" cy="3079200"/>
          </a:xfrm>
          <a:prstGeom prst="rect">
            <a:avLst/>
          </a:prstGeom>
          <a:solidFill>
            <a:srgbClr val="FFF4E5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589500" y="2206200"/>
            <a:ext cx="2175300" cy="24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>
                <a:solidFill>
                  <a:schemeClr val="dk1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3" type="body"/>
          </p:nvPr>
        </p:nvSpPr>
        <p:spPr>
          <a:xfrm>
            <a:off x="3487800" y="2206200"/>
            <a:ext cx="2175300" cy="24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>
                <a:solidFill>
                  <a:schemeClr val="dk1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4" type="body"/>
          </p:nvPr>
        </p:nvSpPr>
        <p:spPr>
          <a:xfrm>
            <a:off x="6386100" y="2206200"/>
            <a:ext cx="2175300" cy="24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>
                <a:solidFill>
                  <a:schemeClr val="dk1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7" name="Google Shape;77;p9"/>
          <p:cNvSpPr/>
          <p:nvPr/>
        </p:nvSpPr>
        <p:spPr>
          <a:xfrm flipH="1">
            <a:off x="1368510" y="1542025"/>
            <a:ext cx="561600" cy="561600"/>
          </a:xfrm>
          <a:prstGeom prst="ellipse">
            <a:avLst/>
          </a:prstGeom>
          <a:solidFill>
            <a:srgbClr val="7A8D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 flipH="1">
            <a:off x="4294660" y="1542025"/>
            <a:ext cx="561600" cy="561600"/>
          </a:xfrm>
          <a:prstGeom prst="ellipse">
            <a:avLst/>
          </a:prstGeom>
          <a:solidFill>
            <a:srgbClr val="79CC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 flipH="1">
            <a:off x="7220810" y="1542013"/>
            <a:ext cx="561600" cy="561600"/>
          </a:xfrm>
          <a:prstGeom prst="ellipse">
            <a:avLst/>
          </a:prstGeom>
          <a:solidFill>
            <a:srgbClr val="F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/>
          <p:nvPr>
            <p:ph idx="5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 1">
  <p:cSld name="TITLE_AND_BODY_1_3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83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83"/>
          <p:cNvSpPr txBox="1"/>
          <p:nvPr>
            <p:ph type="title"/>
          </p:nvPr>
        </p:nvSpPr>
        <p:spPr>
          <a:xfrm>
            <a:off x="521400" y="2909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87" name="Google Shape;987;p83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988" name="Google Shape;988;p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989" name="Google Shape;989;p83"/>
          <p:cNvSpPr txBox="1"/>
          <p:nvPr/>
        </p:nvSpPr>
        <p:spPr>
          <a:xfrm>
            <a:off x="8530359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‹#›</a:t>
            </a:fld>
            <a:endParaRPr b="1" sz="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>
  <p:cSld name="Title, content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84"/>
          <p:cNvSpPr txBox="1"/>
          <p:nvPr>
            <p:ph idx="1" type="body"/>
          </p:nvPr>
        </p:nvSpPr>
        <p:spPr>
          <a:xfrm>
            <a:off x="458788" y="402590"/>
            <a:ext cx="8228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0" i="0" sz="375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0" i="0" sz="1600">
                <a:solidFill>
                  <a:srgbClr val="87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i="0" sz="1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2" name="Google Shape;992;p84"/>
          <p:cNvSpPr txBox="1"/>
          <p:nvPr>
            <p:ph idx="2" type="body"/>
          </p:nvPr>
        </p:nvSpPr>
        <p:spPr>
          <a:xfrm>
            <a:off x="458788" y="2024109"/>
            <a:ext cx="8228100" cy="22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42857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/>
            </a:lvl1pPr>
            <a:lvl2pPr indent="-228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-304800" lvl="2" marL="1371600" rtl="0" algn="l">
              <a:lnSpc>
                <a:spcPct val="141666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42900" lvl="3" marL="1828800" rtl="0" algn="l">
              <a:lnSpc>
                <a:spcPct val="77777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pic>
        <p:nvPicPr>
          <p:cNvPr id="993" name="Google Shape;993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84"/>
          <p:cNvSpPr txBox="1"/>
          <p:nvPr>
            <p:ph idx="12" type="sldNum"/>
          </p:nvPr>
        </p:nvSpPr>
        <p:spPr>
          <a:xfrm>
            <a:off x="8243858" y="44346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-Title" type="title">
  <p:cSld name="TITLE">
    <p:bg>
      <p:bgPr>
        <a:solidFill>
          <a:schemeClr val="dk1"/>
        </a:solidFill>
      </p:bgPr>
    </p:bg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" name="Google Shape;1000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350" y="347075"/>
            <a:ext cx="1033804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p86"/>
          <p:cNvSpPr txBox="1"/>
          <p:nvPr>
            <p:ph type="title"/>
          </p:nvPr>
        </p:nvSpPr>
        <p:spPr>
          <a:xfrm>
            <a:off x="329150" y="1345100"/>
            <a:ext cx="4214400" cy="2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2" name="Google Shape;1002;p86"/>
          <p:cNvSpPr txBox="1"/>
          <p:nvPr>
            <p:ph idx="1" type="subTitle"/>
          </p:nvPr>
        </p:nvSpPr>
        <p:spPr>
          <a:xfrm>
            <a:off x="405350" y="4143350"/>
            <a:ext cx="30336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-Content-1" type="tx">
  <p:cSld name="TITLE_AND_BODY"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87"/>
          <p:cNvSpPr txBox="1"/>
          <p:nvPr>
            <p:ph type="title"/>
          </p:nvPr>
        </p:nvSpPr>
        <p:spPr>
          <a:xfrm>
            <a:off x="387900" y="292625"/>
            <a:ext cx="85206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5" name="Google Shape;1005;p87"/>
          <p:cNvSpPr txBox="1"/>
          <p:nvPr>
            <p:ph idx="1" type="subTitle"/>
          </p:nvPr>
        </p:nvSpPr>
        <p:spPr>
          <a:xfrm>
            <a:off x="381000" y="869025"/>
            <a:ext cx="71475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06" name="Google Shape;1006;p87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7" name="Google Shape;1007;p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chemeClr val="accent2"/>
        </a:solidFill>
      </p:bgPr>
    </p:bg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88"/>
          <p:cNvSpPr txBox="1"/>
          <p:nvPr>
            <p:ph type="title"/>
          </p:nvPr>
        </p:nvSpPr>
        <p:spPr>
          <a:xfrm>
            <a:off x="387900" y="292625"/>
            <a:ext cx="39231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aphicFrame>
        <p:nvGraphicFramePr>
          <p:cNvPr id="1010" name="Google Shape;1010;p88"/>
          <p:cNvGraphicFramePr/>
          <p:nvPr/>
        </p:nvGraphicFramePr>
        <p:xfrm>
          <a:off x="5290725" y="1639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{76623C2E-82A1-4EC2-8EC7-7F22B0821A3D}</a:tableStyleId>
              </a:tblPr>
              <a:tblGrid>
                <a:gridCol w="535400"/>
                <a:gridCol w="2261925"/>
              </a:tblGrid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01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02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03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04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4F68F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05</a:t>
                      </a:r>
                      <a:endParaRPr b="1" sz="1600">
                        <a:solidFill>
                          <a:srgbClr val="4F68FA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Topic goes here</a:t>
                      </a:r>
                      <a:endParaRPr sz="16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11" name="Google Shape;1011;p88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2" name="Google Shape;1012;p88"/>
          <p:cNvSpPr/>
          <p:nvPr/>
        </p:nvSpPr>
        <p:spPr>
          <a:xfrm>
            <a:off x="5398200" y="1170338"/>
            <a:ext cx="259050" cy="169550"/>
          </a:xfrm>
          <a:prstGeom prst="flowChartMerge">
            <a:avLst/>
          </a:prstGeom>
          <a:solidFill>
            <a:srgbClr val="D1D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88"/>
          <p:cNvSpPr/>
          <p:nvPr/>
        </p:nvSpPr>
        <p:spPr>
          <a:xfrm>
            <a:off x="5855400" y="1170338"/>
            <a:ext cx="259050" cy="169550"/>
          </a:xfrm>
          <a:prstGeom prst="flowChartMerge">
            <a:avLst/>
          </a:prstGeom>
          <a:solidFill>
            <a:srgbClr val="D1D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88"/>
          <p:cNvSpPr/>
          <p:nvPr/>
        </p:nvSpPr>
        <p:spPr>
          <a:xfrm>
            <a:off x="6312600" y="1170338"/>
            <a:ext cx="259050" cy="169550"/>
          </a:xfrm>
          <a:prstGeom prst="flowChartMerge">
            <a:avLst/>
          </a:prstGeom>
          <a:solidFill>
            <a:srgbClr val="D1D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5" name="Google Shape;1015;p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lock">
  <p:cSld name="TITLE_AND_BODY_2"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89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89"/>
          <p:cNvSpPr txBox="1"/>
          <p:nvPr/>
        </p:nvSpPr>
        <p:spPr>
          <a:xfrm>
            <a:off x="457200" y="1596600"/>
            <a:ext cx="8229600" cy="32919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274300" spcFirstLastPara="1" rIns="91425" wrap="square" tIns="18287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19" name="Google Shape;1019;p89"/>
          <p:cNvSpPr txBox="1"/>
          <p:nvPr>
            <p:ph idx="1" type="body"/>
          </p:nvPr>
        </p:nvSpPr>
        <p:spPr>
          <a:xfrm>
            <a:off x="692700" y="1749000"/>
            <a:ext cx="3460200" cy="22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20" name="Google Shape;1020;p89"/>
          <p:cNvSpPr txBox="1"/>
          <p:nvPr>
            <p:ph type="title"/>
          </p:nvPr>
        </p:nvSpPr>
        <p:spPr>
          <a:xfrm>
            <a:off x="521400" y="2909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1" name="Google Shape;1021;p89"/>
          <p:cNvSpPr txBox="1"/>
          <p:nvPr>
            <p:ph idx="2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22" name="Google Shape;1022;p89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3" name="Google Shape;1023;p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gray block">
  <p:cSld name="TITLE_AND_BODY_2_1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90"/>
          <p:cNvSpPr/>
          <p:nvPr/>
        </p:nvSpPr>
        <p:spPr>
          <a:xfrm>
            <a:off x="4533900" y="0"/>
            <a:ext cx="46101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90"/>
          <p:cNvSpPr txBox="1"/>
          <p:nvPr>
            <p:ph type="title"/>
          </p:nvPr>
        </p:nvSpPr>
        <p:spPr>
          <a:xfrm>
            <a:off x="387900" y="292625"/>
            <a:ext cx="38184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7" name="Google Shape;1027;p90"/>
          <p:cNvSpPr txBox="1"/>
          <p:nvPr>
            <p:ph idx="1" type="subTitle"/>
          </p:nvPr>
        </p:nvSpPr>
        <p:spPr>
          <a:xfrm>
            <a:off x="381000" y="1402425"/>
            <a:ext cx="35451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28" name="Google Shape;1028;p90"/>
          <p:cNvSpPr txBox="1"/>
          <p:nvPr>
            <p:ph idx="2" type="body"/>
          </p:nvPr>
        </p:nvSpPr>
        <p:spPr>
          <a:xfrm>
            <a:off x="5173200" y="493650"/>
            <a:ext cx="3417300" cy="18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○"/>
              <a:defRPr>
                <a:solidFill>
                  <a:schemeClr val="lt1"/>
                </a:solidFill>
              </a:defRPr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9" name="Google Shape;1029;p90"/>
          <p:cNvSpPr txBox="1"/>
          <p:nvPr>
            <p:ph idx="3" type="body"/>
          </p:nvPr>
        </p:nvSpPr>
        <p:spPr>
          <a:xfrm>
            <a:off x="5173200" y="2779650"/>
            <a:ext cx="3417300" cy="18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○"/>
              <a:defRPr>
                <a:solidFill>
                  <a:schemeClr val="lt1"/>
                </a:solidFill>
              </a:defRPr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0" name="Google Shape;1030;p90"/>
          <p:cNvSpPr txBox="1"/>
          <p:nvPr>
            <p:ph idx="4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031" name="Google Shape;1031;p90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2" name="Google Shape;1032;p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">
  <p:cSld name="TITLE_AND_BODY_1"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91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91"/>
          <p:cNvSpPr txBox="1"/>
          <p:nvPr>
            <p:ph type="title"/>
          </p:nvPr>
        </p:nvSpPr>
        <p:spPr>
          <a:xfrm>
            <a:off x="521400" y="2909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6" name="Google Shape;1036;p91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37" name="Google Shape;1037;p91"/>
          <p:cNvSpPr txBox="1"/>
          <p:nvPr/>
        </p:nvSpPr>
        <p:spPr>
          <a:xfrm>
            <a:off x="516375" y="1534825"/>
            <a:ext cx="3834000" cy="32520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274300" spcFirstLastPara="1" rIns="91425" wrap="square" tIns="18287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38" name="Google Shape;1038;p91"/>
          <p:cNvSpPr txBox="1"/>
          <p:nvPr>
            <p:ph idx="2" type="body"/>
          </p:nvPr>
        </p:nvSpPr>
        <p:spPr>
          <a:xfrm>
            <a:off x="657000" y="1677200"/>
            <a:ext cx="3551100" cy="25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39" name="Google Shape;1039;p91"/>
          <p:cNvSpPr txBox="1"/>
          <p:nvPr/>
        </p:nvSpPr>
        <p:spPr>
          <a:xfrm>
            <a:off x="4783575" y="1534825"/>
            <a:ext cx="3834000" cy="32520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274300" spcFirstLastPara="1" rIns="91425" wrap="square" tIns="18287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40" name="Google Shape;1040;p91"/>
          <p:cNvSpPr txBox="1"/>
          <p:nvPr>
            <p:ph idx="3" type="body"/>
          </p:nvPr>
        </p:nvSpPr>
        <p:spPr>
          <a:xfrm>
            <a:off x="4904700" y="1677200"/>
            <a:ext cx="3590700" cy="25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92100" lvl="3" marL="18288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41" name="Google Shape;1041;p91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2" name="Google Shape;1042;p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">
  <p:cSld name="TITLE_AND_BODY_1_2"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92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92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6" name="Google Shape;1046;p92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47" name="Google Shape;1047;p92"/>
          <p:cNvSpPr txBox="1"/>
          <p:nvPr/>
        </p:nvSpPr>
        <p:spPr>
          <a:xfrm>
            <a:off x="387900" y="1566450"/>
            <a:ext cx="2521200" cy="37044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48" name="Google Shape;1048;p92"/>
          <p:cNvSpPr txBox="1"/>
          <p:nvPr/>
        </p:nvSpPr>
        <p:spPr>
          <a:xfrm>
            <a:off x="3311396" y="1566450"/>
            <a:ext cx="2521200" cy="37044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49" name="Google Shape;1049;p92"/>
          <p:cNvSpPr txBox="1"/>
          <p:nvPr/>
        </p:nvSpPr>
        <p:spPr>
          <a:xfrm>
            <a:off x="6241800" y="1566450"/>
            <a:ext cx="2521200" cy="37044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50" name="Google Shape;1050;p92"/>
          <p:cNvSpPr txBox="1"/>
          <p:nvPr>
            <p:ph idx="2" type="body"/>
          </p:nvPr>
        </p:nvSpPr>
        <p:spPr>
          <a:xfrm>
            <a:off x="561650" y="1724650"/>
            <a:ext cx="2175300" cy="24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3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10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10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051" name="Google Shape;1051;p92"/>
          <p:cNvSpPr txBox="1"/>
          <p:nvPr>
            <p:ph idx="3" type="body"/>
          </p:nvPr>
        </p:nvSpPr>
        <p:spPr>
          <a:xfrm>
            <a:off x="3487800" y="1724650"/>
            <a:ext cx="2175300" cy="24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3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10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10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052" name="Google Shape;1052;p92"/>
          <p:cNvSpPr txBox="1"/>
          <p:nvPr>
            <p:ph idx="4" type="body"/>
          </p:nvPr>
        </p:nvSpPr>
        <p:spPr>
          <a:xfrm>
            <a:off x="6407050" y="1724650"/>
            <a:ext cx="2175300" cy="24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3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10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10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pic>
        <p:nvPicPr>
          <p:cNvPr id="1053" name="Google Shape;1053;p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92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 1">
  <p:cSld name="TITLE_AND_BODY_1_2_2"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93"/>
          <p:cNvSpPr/>
          <p:nvPr/>
        </p:nvSpPr>
        <p:spPr>
          <a:xfrm>
            <a:off x="-69550" y="4057975"/>
            <a:ext cx="92136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7" name="Google Shape;1057;p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p93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9" name="Google Shape;1059;p93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60" name="Google Shape;1060;p93"/>
          <p:cNvSpPr txBox="1"/>
          <p:nvPr>
            <p:ph idx="12" type="sldNum"/>
          </p:nvPr>
        </p:nvSpPr>
        <p:spPr>
          <a:xfrm>
            <a:off x="8243858" y="44346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1" name="Google Shape;1061;p93"/>
          <p:cNvSpPr txBox="1"/>
          <p:nvPr/>
        </p:nvSpPr>
        <p:spPr>
          <a:xfrm>
            <a:off x="387900" y="1749000"/>
            <a:ext cx="2578500" cy="30792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62" name="Google Shape;1062;p93"/>
          <p:cNvSpPr txBox="1"/>
          <p:nvPr/>
        </p:nvSpPr>
        <p:spPr>
          <a:xfrm>
            <a:off x="3286200" y="1749000"/>
            <a:ext cx="2578500" cy="30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63" name="Google Shape;1063;p93"/>
          <p:cNvSpPr txBox="1"/>
          <p:nvPr/>
        </p:nvSpPr>
        <p:spPr>
          <a:xfrm>
            <a:off x="6184500" y="1749000"/>
            <a:ext cx="2578500" cy="3079200"/>
          </a:xfrm>
          <a:prstGeom prst="rect">
            <a:avLst/>
          </a:prstGeom>
          <a:solidFill>
            <a:srgbClr val="FFF4E5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64" name="Google Shape;1064;p93"/>
          <p:cNvSpPr txBox="1"/>
          <p:nvPr>
            <p:ph idx="2" type="body"/>
          </p:nvPr>
        </p:nvSpPr>
        <p:spPr>
          <a:xfrm>
            <a:off x="589500" y="2206200"/>
            <a:ext cx="2175300" cy="24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>
                <a:solidFill>
                  <a:schemeClr val="dk1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65" name="Google Shape;1065;p93"/>
          <p:cNvSpPr txBox="1"/>
          <p:nvPr>
            <p:ph idx="3" type="body"/>
          </p:nvPr>
        </p:nvSpPr>
        <p:spPr>
          <a:xfrm>
            <a:off x="3487800" y="2206200"/>
            <a:ext cx="2175300" cy="24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>
                <a:solidFill>
                  <a:schemeClr val="dk1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66" name="Google Shape;1066;p93"/>
          <p:cNvSpPr txBox="1"/>
          <p:nvPr>
            <p:ph idx="4" type="body"/>
          </p:nvPr>
        </p:nvSpPr>
        <p:spPr>
          <a:xfrm>
            <a:off x="6386100" y="2206200"/>
            <a:ext cx="2175300" cy="24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>
                <a:solidFill>
                  <a:schemeClr val="dk1"/>
                </a:solidFill>
              </a:defRPr>
            </a:lvl1pPr>
            <a:lvl2pPr indent="-273050" lvl="1" marL="914400" rtl="0"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67" name="Google Shape;1067;p93"/>
          <p:cNvSpPr/>
          <p:nvPr/>
        </p:nvSpPr>
        <p:spPr>
          <a:xfrm flipH="1">
            <a:off x="1368510" y="1542025"/>
            <a:ext cx="561600" cy="561600"/>
          </a:xfrm>
          <a:prstGeom prst="ellipse">
            <a:avLst/>
          </a:prstGeom>
          <a:solidFill>
            <a:srgbClr val="7A8D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93"/>
          <p:cNvSpPr/>
          <p:nvPr/>
        </p:nvSpPr>
        <p:spPr>
          <a:xfrm flipH="1">
            <a:off x="4294660" y="1542025"/>
            <a:ext cx="561600" cy="561600"/>
          </a:xfrm>
          <a:prstGeom prst="ellipse">
            <a:avLst/>
          </a:prstGeom>
          <a:solidFill>
            <a:srgbClr val="79CC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93"/>
          <p:cNvSpPr/>
          <p:nvPr/>
        </p:nvSpPr>
        <p:spPr>
          <a:xfrm flipH="1">
            <a:off x="7220810" y="1542013"/>
            <a:ext cx="561600" cy="561600"/>
          </a:xfrm>
          <a:prstGeom prst="ellipse">
            <a:avLst/>
          </a:prstGeom>
          <a:solidFill>
            <a:srgbClr val="F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0" name="Google Shape;1070;p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93"/>
          <p:cNvSpPr txBox="1"/>
          <p:nvPr>
            <p:ph idx="5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4 Column">
  <p:cSld name="TITLE_AND_BODY_1_2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0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/>
        </p:nvSpPr>
        <p:spPr>
          <a:xfrm>
            <a:off x="2610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7" name="Google Shape;87;p10"/>
          <p:cNvSpPr txBox="1"/>
          <p:nvPr/>
        </p:nvSpPr>
        <p:spPr>
          <a:xfrm>
            <a:off x="24559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8" name="Google Shape;88;p10"/>
          <p:cNvSpPr txBox="1"/>
          <p:nvPr/>
        </p:nvSpPr>
        <p:spPr>
          <a:xfrm>
            <a:off x="46508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" name="Google Shape;89;p10"/>
          <p:cNvSpPr txBox="1"/>
          <p:nvPr/>
        </p:nvSpPr>
        <p:spPr>
          <a:xfrm>
            <a:off x="68457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10"/>
          <p:cNvSpPr txBox="1"/>
          <p:nvPr>
            <p:ph idx="2" type="body"/>
          </p:nvPr>
        </p:nvSpPr>
        <p:spPr>
          <a:xfrm>
            <a:off x="47876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3" type="body"/>
          </p:nvPr>
        </p:nvSpPr>
        <p:spPr>
          <a:xfrm>
            <a:off x="69825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92" name="Google Shape;92;p10"/>
          <p:cNvSpPr txBox="1"/>
          <p:nvPr>
            <p:ph idx="4" type="body"/>
          </p:nvPr>
        </p:nvSpPr>
        <p:spPr>
          <a:xfrm>
            <a:off x="25927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5" type="body"/>
          </p:nvPr>
        </p:nvSpPr>
        <p:spPr>
          <a:xfrm>
            <a:off x="3978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4 Column">
  <p:cSld name="TITLE_AND_BODY_1_2_1"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94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94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75" name="Google Shape;1075;p94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76" name="Google Shape;1076;p94"/>
          <p:cNvSpPr txBox="1"/>
          <p:nvPr/>
        </p:nvSpPr>
        <p:spPr>
          <a:xfrm>
            <a:off x="2610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77" name="Google Shape;1077;p94"/>
          <p:cNvSpPr txBox="1"/>
          <p:nvPr/>
        </p:nvSpPr>
        <p:spPr>
          <a:xfrm>
            <a:off x="24559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78" name="Google Shape;1078;p94"/>
          <p:cNvSpPr txBox="1"/>
          <p:nvPr/>
        </p:nvSpPr>
        <p:spPr>
          <a:xfrm>
            <a:off x="46508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79" name="Google Shape;1079;p94"/>
          <p:cNvSpPr txBox="1"/>
          <p:nvPr/>
        </p:nvSpPr>
        <p:spPr>
          <a:xfrm>
            <a:off x="6845750" y="1629750"/>
            <a:ext cx="2037300" cy="2705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80" name="Google Shape;1080;p94"/>
          <p:cNvSpPr txBox="1"/>
          <p:nvPr>
            <p:ph idx="2" type="body"/>
          </p:nvPr>
        </p:nvSpPr>
        <p:spPr>
          <a:xfrm>
            <a:off x="47876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81" name="Google Shape;1081;p94"/>
          <p:cNvSpPr txBox="1"/>
          <p:nvPr>
            <p:ph idx="3" type="body"/>
          </p:nvPr>
        </p:nvSpPr>
        <p:spPr>
          <a:xfrm>
            <a:off x="69825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82" name="Google Shape;1082;p94"/>
          <p:cNvSpPr txBox="1"/>
          <p:nvPr>
            <p:ph idx="4" type="body"/>
          </p:nvPr>
        </p:nvSpPr>
        <p:spPr>
          <a:xfrm>
            <a:off x="25927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83" name="Google Shape;1083;p94"/>
          <p:cNvSpPr txBox="1"/>
          <p:nvPr>
            <p:ph idx="5" type="body"/>
          </p:nvPr>
        </p:nvSpPr>
        <p:spPr>
          <a:xfrm>
            <a:off x="397850" y="1756300"/>
            <a:ext cx="17637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b="0"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84" name="Google Shape;1084;p94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85" name="Google Shape;1085;p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illars">
  <p:cSld name="TITLE_AND_BODY_1_2_1_1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95"/>
          <p:cNvSpPr/>
          <p:nvPr/>
        </p:nvSpPr>
        <p:spPr>
          <a:xfrm>
            <a:off x="0" y="4057975"/>
            <a:ext cx="9144000" cy="11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8" name="Google Shape;1088;p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95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0" name="Google Shape;1090;p95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91" name="Google Shape;1091;p95"/>
          <p:cNvSpPr txBox="1"/>
          <p:nvPr>
            <p:ph idx="12" type="sldNum"/>
          </p:nvPr>
        </p:nvSpPr>
        <p:spPr>
          <a:xfrm>
            <a:off x="8243858" y="44346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 algn="r">
              <a:buNone/>
              <a:defRPr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2" name="Google Shape;1092;p95"/>
          <p:cNvSpPr txBox="1"/>
          <p:nvPr/>
        </p:nvSpPr>
        <p:spPr>
          <a:xfrm>
            <a:off x="337100" y="1845875"/>
            <a:ext cx="2001300" cy="29823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93" name="Google Shape;1093;p95"/>
          <p:cNvSpPr txBox="1"/>
          <p:nvPr/>
        </p:nvSpPr>
        <p:spPr>
          <a:xfrm>
            <a:off x="2493275" y="1845875"/>
            <a:ext cx="2001300" cy="2982300"/>
          </a:xfrm>
          <a:prstGeom prst="rect">
            <a:avLst/>
          </a:prstGeom>
          <a:solidFill>
            <a:srgbClr val="EDF8F4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94" name="Google Shape;1094;p95"/>
          <p:cNvSpPr txBox="1"/>
          <p:nvPr/>
        </p:nvSpPr>
        <p:spPr>
          <a:xfrm>
            <a:off x="4649450" y="1845875"/>
            <a:ext cx="2001300" cy="2982300"/>
          </a:xfrm>
          <a:prstGeom prst="rect">
            <a:avLst/>
          </a:prstGeom>
          <a:solidFill>
            <a:srgbClr val="FFF8EE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95" name="Google Shape;1095;p95"/>
          <p:cNvSpPr txBox="1"/>
          <p:nvPr/>
        </p:nvSpPr>
        <p:spPr>
          <a:xfrm>
            <a:off x="6805625" y="1845875"/>
            <a:ext cx="2001300" cy="2982300"/>
          </a:xfrm>
          <a:prstGeom prst="rect">
            <a:avLst/>
          </a:prstGeom>
          <a:solidFill>
            <a:srgbClr val="E5F9FF"/>
          </a:solidFill>
          <a:ln>
            <a:noFill/>
          </a:ln>
        </p:spPr>
        <p:txBody>
          <a:bodyPr anchorCtr="0" anchor="t" bIns="91425" lIns="182875" spcFirstLastPara="1" rIns="91425" wrap="square" tIns="4572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96" name="Google Shape;1096;p95"/>
          <p:cNvSpPr/>
          <p:nvPr/>
        </p:nvSpPr>
        <p:spPr>
          <a:xfrm flipH="1">
            <a:off x="1092385" y="1542025"/>
            <a:ext cx="561600" cy="56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95"/>
          <p:cNvSpPr/>
          <p:nvPr/>
        </p:nvSpPr>
        <p:spPr>
          <a:xfrm flipH="1">
            <a:off x="3213135" y="1542025"/>
            <a:ext cx="561600" cy="561600"/>
          </a:xfrm>
          <a:prstGeom prst="ellipse">
            <a:avLst/>
          </a:prstGeom>
          <a:solidFill>
            <a:srgbClr val="79CC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95"/>
          <p:cNvSpPr/>
          <p:nvPr/>
        </p:nvSpPr>
        <p:spPr>
          <a:xfrm flipH="1">
            <a:off x="5369310" y="1542013"/>
            <a:ext cx="561600" cy="561600"/>
          </a:xfrm>
          <a:prstGeom prst="ellipse">
            <a:avLst/>
          </a:prstGeom>
          <a:solidFill>
            <a:srgbClr val="F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95"/>
          <p:cNvSpPr/>
          <p:nvPr/>
        </p:nvSpPr>
        <p:spPr>
          <a:xfrm flipH="1">
            <a:off x="7559560" y="1542025"/>
            <a:ext cx="561600" cy="561600"/>
          </a:xfrm>
          <a:prstGeom prst="ellipse">
            <a:avLst/>
          </a:prstGeom>
          <a:solidFill>
            <a:srgbClr val="76B7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95"/>
          <p:cNvSpPr txBox="1"/>
          <p:nvPr>
            <p:ph idx="2" type="body"/>
          </p:nvPr>
        </p:nvSpPr>
        <p:spPr>
          <a:xfrm>
            <a:off x="6936575" y="2206200"/>
            <a:ext cx="17604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01" name="Google Shape;1101;p95"/>
          <p:cNvSpPr txBox="1"/>
          <p:nvPr>
            <p:ph idx="3" type="body"/>
          </p:nvPr>
        </p:nvSpPr>
        <p:spPr>
          <a:xfrm>
            <a:off x="4769900" y="2206200"/>
            <a:ext cx="17604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02" name="Google Shape;1102;p95"/>
          <p:cNvSpPr txBox="1"/>
          <p:nvPr>
            <p:ph idx="4" type="body"/>
          </p:nvPr>
        </p:nvSpPr>
        <p:spPr>
          <a:xfrm>
            <a:off x="2624225" y="2206200"/>
            <a:ext cx="17394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03" name="Google Shape;1103;p95"/>
          <p:cNvSpPr txBox="1"/>
          <p:nvPr>
            <p:ph idx="5" type="body"/>
          </p:nvPr>
        </p:nvSpPr>
        <p:spPr>
          <a:xfrm>
            <a:off x="462950" y="2206200"/>
            <a:ext cx="17496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04" name="Google Shape;1104;p95"/>
          <p:cNvSpPr txBox="1"/>
          <p:nvPr>
            <p:ph idx="6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5" name="Google Shape;1105;p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4 content">
  <p:cSld name="TITLE_AND_BODY_1_1"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96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8" name="Google Shape;1108;p96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09" name="Google Shape;1109;p96"/>
          <p:cNvSpPr txBox="1"/>
          <p:nvPr/>
        </p:nvSpPr>
        <p:spPr>
          <a:xfrm>
            <a:off x="4270725" y="569875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10" name="Google Shape;1110;p96"/>
          <p:cNvSpPr txBox="1"/>
          <p:nvPr/>
        </p:nvSpPr>
        <p:spPr>
          <a:xfrm>
            <a:off x="6542949" y="569875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11" name="Google Shape;1111;p96"/>
          <p:cNvSpPr txBox="1"/>
          <p:nvPr/>
        </p:nvSpPr>
        <p:spPr>
          <a:xfrm>
            <a:off x="4270725" y="2654528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12" name="Google Shape;1112;p96"/>
          <p:cNvSpPr txBox="1"/>
          <p:nvPr/>
        </p:nvSpPr>
        <p:spPr>
          <a:xfrm>
            <a:off x="6542949" y="2654528"/>
            <a:ext cx="2115600" cy="1919100"/>
          </a:xfrm>
          <a:prstGeom prst="rect">
            <a:avLst/>
          </a:prstGeom>
          <a:solidFill>
            <a:srgbClr val="F0F2FF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13" name="Google Shape;1113;p96"/>
          <p:cNvSpPr txBox="1"/>
          <p:nvPr>
            <p:ph idx="2" type="body"/>
          </p:nvPr>
        </p:nvSpPr>
        <p:spPr>
          <a:xfrm>
            <a:off x="4432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14" name="Google Shape;1114;p96"/>
          <p:cNvSpPr txBox="1"/>
          <p:nvPr>
            <p:ph idx="3" type="body"/>
          </p:nvPr>
        </p:nvSpPr>
        <p:spPr>
          <a:xfrm>
            <a:off x="6718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15" name="Google Shape;1115;p96"/>
          <p:cNvSpPr txBox="1"/>
          <p:nvPr>
            <p:ph idx="4" type="body"/>
          </p:nvPr>
        </p:nvSpPr>
        <p:spPr>
          <a:xfrm>
            <a:off x="6718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16" name="Google Shape;1116;p96"/>
          <p:cNvSpPr txBox="1"/>
          <p:nvPr>
            <p:ph idx="5" type="body"/>
          </p:nvPr>
        </p:nvSpPr>
        <p:spPr>
          <a:xfrm>
            <a:off x="4432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700"/>
              <a:buChar char="●"/>
              <a:defRPr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17" name="Google Shape;1117;p96"/>
          <p:cNvSpPr txBox="1"/>
          <p:nvPr>
            <p:ph idx="6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118" name="Google Shape;1118;p96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9" name="Google Shape;1119;p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4 stats">
  <p:cSld name="TITLE_AND_BODY_1_1_2"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97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2" name="Google Shape;1122;p97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23" name="Google Shape;1123;p97"/>
          <p:cNvSpPr txBox="1"/>
          <p:nvPr/>
        </p:nvSpPr>
        <p:spPr>
          <a:xfrm>
            <a:off x="4270725" y="569875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24" name="Google Shape;1124;p97"/>
          <p:cNvSpPr txBox="1"/>
          <p:nvPr/>
        </p:nvSpPr>
        <p:spPr>
          <a:xfrm>
            <a:off x="6542949" y="569875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25" name="Google Shape;1125;p97"/>
          <p:cNvSpPr txBox="1"/>
          <p:nvPr/>
        </p:nvSpPr>
        <p:spPr>
          <a:xfrm>
            <a:off x="4270725" y="2654528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26" name="Google Shape;1126;p97"/>
          <p:cNvSpPr txBox="1"/>
          <p:nvPr/>
        </p:nvSpPr>
        <p:spPr>
          <a:xfrm>
            <a:off x="6542949" y="2654528"/>
            <a:ext cx="2115600" cy="19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27" name="Google Shape;1127;p97"/>
          <p:cNvSpPr txBox="1"/>
          <p:nvPr>
            <p:ph idx="2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128" name="Google Shape;1128;p97"/>
          <p:cNvSpPr txBox="1"/>
          <p:nvPr>
            <p:ph idx="3" type="body"/>
          </p:nvPr>
        </p:nvSpPr>
        <p:spPr>
          <a:xfrm>
            <a:off x="4432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29" name="Google Shape;1129;p97"/>
          <p:cNvSpPr txBox="1"/>
          <p:nvPr>
            <p:ph idx="4" type="body"/>
          </p:nvPr>
        </p:nvSpPr>
        <p:spPr>
          <a:xfrm>
            <a:off x="6718125" y="70232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30" name="Google Shape;1130;p97"/>
          <p:cNvSpPr txBox="1"/>
          <p:nvPr>
            <p:ph idx="5" type="body"/>
          </p:nvPr>
        </p:nvSpPr>
        <p:spPr>
          <a:xfrm>
            <a:off x="6718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31" name="Google Shape;1131;p97"/>
          <p:cNvSpPr txBox="1"/>
          <p:nvPr>
            <p:ph idx="6" type="body"/>
          </p:nvPr>
        </p:nvSpPr>
        <p:spPr>
          <a:xfrm>
            <a:off x="4432125" y="2786975"/>
            <a:ext cx="1792800" cy="1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32" name="Google Shape;1132;p97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3" name="Google Shape;1133;p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6 stats">
  <p:cSld name="TITLE_AND_BODY_1_1_2_1"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98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6" name="Google Shape;1136;p98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37" name="Google Shape;1137;p98"/>
          <p:cNvSpPr txBox="1"/>
          <p:nvPr/>
        </p:nvSpPr>
        <p:spPr>
          <a:xfrm>
            <a:off x="5130975" y="400613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38" name="Google Shape;1138;p98"/>
          <p:cNvSpPr txBox="1"/>
          <p:nvPr/>
        </p:nvSpPr>
        <p:spPr>
          <a:xfrm>
            <a:off x="6972312" y="400613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39" name="Google Shape;1139;p98"/>
          <p:cNvSpPr txBox="1"/>
          <p:nvPr/>
        </p:nvSpPr>
        <p:spPr>
          <a:xfrm>
            <a:off x="5130975" y="1887445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40" name="Google Shape;1140;p98"/>
          <p:cNvSpPr txBox="1"/>
          <p:nvPr/>
        </p:nvSpPr>
        <p:spPr>
          <a:xfrm>
            <a:off x="6972312" y="1887445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41" name="Google Shape;1141;p98"/>
          <p:cNvSpPr txBox="1"/>
          <p:nvPr>
            <p:ph idx="2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142" name="Google Shape;1142;p98"/>
          <p:cNvSpPr txBox="1"/>
          <p:nvPr/>
        </p:nvSpPr>
        <p:spPr>
          <a:xfrm>
            <a:off x="5130975" y="3374287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43" name="Google Shape;1143;p98"/>
          <p:cNvSpPr txBox="1"/>
          <p:nvPr/>
        </p:nvSpPr>
        <p:spPr>
          <a:xfrm>
            <a:off x="6972312" y="3374287"/>
            <a:ext cx="17145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44" name="Google Shape;1144;p98"/>
          <p:cNvSpPr txBox="1"/>
          <p:nvPr>
            <p:ph idx="3" type="body"/>
          </p:nvPr>
        </p:nvSpPr>
        <p:spPr>
          <a:xfrm>
            <a:off x="5254775" y="51247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45" name="Google Shape;1145;p98"/>
          <p:cNvSpPr txBox="1"/>
          <p:nvPr>
            <p:ph idx="4" type="body"/>
          </p:nvPr>
        </p:nvSpPr>
        <p:spPr>
          <a:xfrm>
            <a:off x="7083575" y="51247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46" name="Google Shape;1146;p98"/>
          <p:cNvSpPr txBox="1"/>
          <p:nvPr>
            <p:ph idx="5" type="body"/>
          </p:nvPr>
        </p:nvSpPr>
        <p:spPr>
          <a:xfrm>
            <a:off x="7103100" y="2009100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47" name="Google Shape;1147;p98"/>
          <p:cNvSpPr txBox="1"/>
          <p:nvPr>
            <p:ph idx="6" type="body"/>
          </p:nvPr>
        </p:nvSpPr>
        <p:spPr>
          <a:xfrm>
            <a:off x="7103100" y="350572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48" name="Google Shape;1148;p98"/>
          <p:cNvSpPr txBox="1"/>
          <p:nvPr>
            <p:ph idx="7" type="body"/>
          </p:nvPr>
        </p:nvSpPr>
        <p:spPr>
          <a:xfrm>
            <a:off x="5262007" y="2009100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49" name="Google Shape;1149;p98"/>
          <p:cNvSpPr txBox="1"/>
          <p:nvPr>
            <p:ph idx="8" type="body"/>
          </p:nvPr>
        </p:nvSpPr>
        <p:spPr>
          <a:xfrm>
            <a:off x="5262007" y="3505725"/>
            <a:ext cx="1501200" cy="11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Char char="●"/>
              <a:defRPr>
                <a:solidFill>
                  <a:schemeClr val="lt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50" name="Google Shape;1150;p98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1" name="Google Shape;1151;p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 6 content">
  <p:cSld name="TITLE_AND_BODY_1_1_2_1_1"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99"/>
          <p:cNvSpPr txBox="1"/>
          <p:nvPr>
            <p:ph type="title"/>
          </p:nvPr>
        </p:nvSpPr>
        <p:spPr>
          <a:xfrm>
            <a:off x="383962" y="292625"/>
            <a:ext cx="3658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4" name="Google Shape;1154;p99"/>
          <p:cNvSpPr txBox="1"/>
          <p:nvPr>
            <p:ph idx="1" type="subTitle"/>
          </p:nvPr>
        </p:nvSpPr>
        <p:spPr>
          <a:xfrm>
            <a:off x="381000" y="1402425"/>
            <a:ext cx="35187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55" name="Google Shape;1155;p99"/>
          <p:cNvSpPr txBox="1"/>
          <p:nvPr/>
        </p:nvSpPr>
        <p:spPr>
          <a:xfrm>
            <a:off x="4255625" y="400625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56" name="Google Shape;1156;p99"/>
          <p:cNvSpPr txBox="1"/>
          <p:nvPr/>
        </p:nvSpPr>
        <p:spPr>
          <a:xfrm>
            <a:off x="6550234" y="400625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57" name="Google Shape;1157;p99"/>
          <p:cNvSpPr txBox="1"/>
          <p:nvPr/>
        </p:nvSpPr>
        <p:spPr>
          <a:xfrm>
            <a:off x="4255625" y="188744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58" name="Google Shape;1158;p99"/>
          <p:cNvSpPr txBox="1"/>
          <p:nvPr/>
        </p:nvSpPr>
        <p:spPr>
          <a:xfrm>
            <a:off x="6550234" y="188744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59" name="Google Shape;1159;p99"/>
          <p:cNvSpPr txBox="1"/>
          <p:nvPr>
            <p:ph idx="2" type="body"/>
          </p:nvPr>
        </p:nvSpPr>
        <p:spPr>
          <a:xfrm>
            <a:off x="387900" y="2815800"/>
            <a:ext cx="2776200" cy="15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b="0" sz="12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160" name="Google Shape;1160;p99"/>
          <p:cNvSpPr txBox="1"/>
          <p:nvPr/>
        </p:nvSpPr>
        <p:spPr>
          <a:xfrm>
            <a:off x="4255625" y="337427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61" name="Google Shape;1161;p99"/>
          <p:cNvSpPr txBox="1"/>
          <p:nvPr/>
        </p:nvSpPr>
        <p:spPr>
          <a:xfrm>
            <a:off x="6550234" y="3374276"/>
            <a:ext cx="2136600" cy="13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82875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62" name="Google Shape;1162;p99"/>
          <p:cNvSpPr txBox="1"/>
          <p:nvPr>
            <p:ph idx="3" type="body"/>
          </p:nvPr>
        </p:nvSpPr>
        <p:spPr>
          <a:xfrm>
            <a:off x="4409900" y="512487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63" name="Google Shape;1163;p99"/>
          <p:cNvSpPr txBox="1"/>
          <p:nvPr>
            <p:ph idx="4" type="body"/>
          </p:nvPr>
        </p:nvSpPr>
        <p:spPr>
          <a:xfrm>
            <a:off x="6688887" y="512487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64" name="Google Shape;1164;p99"/>
          <p:cNvSpPr txBox="1"/>
          <p:nvPr>
            <p:ph idx="5" type="body"/>
          </p:nvPr>
        </p:nvSpPr>
        <p:spPr>
          <a:xfrm>
            <a:off x="6713218" y="2009100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65" name="Google Shape;1165;p99"/>
          <p:cNvSpPr txBox="1"/>
          <p:nvPr>
            <p:ph idx="6" type="body"/>
          </p:nvPr>
        </p:nvSpPr>
        <p:spPr>
          <a:xfrm>
            <a:off x="6713218" y="3505713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66" name="Google Shape;1166;p99"/>
          <p:cNvSpPr txBox="1"/>
          <p:nvPr>
            <p:ph idx="7" type="body"/>
          </p:nvPr>
        </p:nvSpPr>
        <p:spPr>
          <a:xfrm>
            <a:off x="4418913" y="2009100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67" name="Google Shape;1167;p99"/>
          <p:cNvSpPr txBox="1"/>
          <p:nvPr>
            <p:ph idx="8" type="body"/>
          </p:nvPr>
        </p:nvSpPr>
        <p:spPr>
          <a:xfrm>
            <a:off x="4418913" y="3505713"/>
            <a:ext cx="1870800" cy="1125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>
                <a:solidFill>
                  <a:schemeClr val="dk2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68" name="Google Shape;1168;p99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69" name="Google Shape;1169;p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us update">
  <p:cSld name="TITLE_AND_BODY_1_1_1"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Google Shape;1171;p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4529850"/>
            <a:ext cx="258550" cy="2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100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3" name="Google Shape;1173;p100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aphicFrame>
        <p:nvGraphicFramePr>
          <p:cNvPr id="1174" name="Google Shape;1174;p100"/>
          <p:cNvGraphicFramePr/>
          <p:nvPr/>
        </p:nvGraphicFramePr>
        <p:xfrm>
          <a:off x="387950" y="173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{76623C2E-82A1-4EC2-8EC7-7F22B0821A3D}</a:tableStyleId>
              </a:tblPr>
              <a:tblGrid>
                <a:gridCol w="2089600"/>
                <a:gridCol w="2089600"/>
                <a:gridCol w="2089600"/>
                <a:gridCol w="2089600"/>
              </a:tblGrid>
              <a:tr h="3072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Complete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8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In-Process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52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Blockers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6A55">
                        <a:alpha val="111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01747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Next steps</a:t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01747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5555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365750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2FF"/>
                    </a:solidFill>
                  </a:tcPr>
                </a:tc>
              </a:tr>
            </a:tbl>
          </a:graphicData>
        </a:graphic>
      </p:graphicFrame>
      <p:sp>
        <p:nvSpPr>
          <p:cNvPr id="1175" name="Google Shape;1175;p100"/>
          <p:cNvSpPr/>
          <p:nvPr/>
        </p:nvSpPr>
        <p:spPr>
          <a:xfrm>
            <a:off x="1267325" y="1535175"/>
            <a:ext cx="393600" cy="393600"/>
          </a:xfrm>
          <a:prstGeom prst="ellipse">
            <a:avLst/>
          </a:prstGeom>
          <a:solidFill>
            <a:srgbClr val="79CC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100"/>
          <p:cNvSpPr/>
          <p:nvPr/>
        </p:nvSpPr>
        <p:spPr>
          <a:xfrm>
            <a:off x="3339854" y="1535175"/>
            <a:ext cx="393600" cy="393600"/>
          </a:xfrm>
          <a:prstGeom prst="ellipse">
            <a:avLst/>
          </a:prstGeom>
          <a:solidFill>
            <a:srgbClr val="F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100"/>
          <p:cNvSpPr/>
          <p:nvPr/>
        </p:nvSpPr>
        <p:spPr>
          <a:xfrm>
            <a:off x="5412384" y="1535175"/>
            <a:ext cx="393600" cy="393600"/>
          </a:xfrm>
          <a:prstGeom prst="ellipse">
            <a:avLst/>
          </a:prstGeom>
          <a:solidFill>
            <a:srgbClr val="FF92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100"/>
          <p:cNvSpPr/>
          <p:nvPr/>
        </p:nvSpPr>
        <p:spPr>
          <a:xfrm>
            <a:off x="7484888" y="1535175"/>
            <a:ext cx="393600" cy="393600"/>
          </a:xfrm>
          <a:prstGeom prst="ellipse">
            <a:avLst/>
          </a:prstGeom>
          <a:solidFill>
            <a:srgbClr val="7A8D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100"/>
          <p:cNvSpPr txBox="1"/>
          <p:nvPr>
            <p:ph idx="2" type="body"/>
          </p:nvPr>
        </p:nvSpPr>
        <p:spPr>
          <a:xfrm>
            <a:off x="516375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80" name="Google Shape;1180;p100"/>
          <p:cNvSpPr txBox="1"/>
          <p:nvPr>
            <p:ph idx="3" type="body"/>
          </p:nvPr>
        </p:nvSpPr>
        <p:spPr>
          <a:xfrm>
            <a:off x="2640550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81" name="Google Shape;1181;p100"/>
          <p:cNvSpPr txBox="1"/>
          <p:nvPr>
            <p:ph idx="4" type="body"/>
          </p:nvPr>
        </p:nvSpPr>
        <p:spPr>
          <a:xfrm>
            <a:off x="4713075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82" name="Google Shape;1182;p100"/>
          <p:cNvSpPr txBox="1"/>
          <p:nvPr>
            <p:ph idx="5" type="body"/>
          </p:nvPr>
        </p:nvSpPr>
        <p:spPr>
          <a:xfrm>
            <a:off x="6825375" y="2511000"/>
            <a:ext cx="1792200" cy="2108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b="0" sz="1000"/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83" name="Google Shape;1183;p100"/>
          <p:cNvSpPr/>
          <p:nvPr/>
        </p:nvSpPr>
        <p:spPr>
          <a:xfrm>
            <a:off x="1346151" y="1613165"/>
            <a:ext cx="235929" cy="235929"/>
          </a:xfrm>
          <a:custGeom>
            <a:rect b="b" l="l" r="r" t="t"/>
            <a:pathLst>
              <a:path extrusionOk="0" h="9813" w="9813">
                <a:moveTo>
                  <a:pt x="6659" y="3294"/>
                </a:moveTo>
                <a:lnTo>
                  <a:pt x="6589" y="3364"/>
                </a:lnTo>
                <a:lnTo>
                  <a:pt x="4206" y="5677"/>
                </a:lnTo>
                <a:lnTo>
                  <a:pt x="3295" y="4766"/>
                </a:lnTo>
                <a:lnTo>
                  <a:pt x="3154" y="4696"/>
                </a:lnTo>
                <a:lnTo>
                  <a:pt x="3084" y="4626"/>
                </a:lnTo>
                <a:lnTo>
                  <a:pt x="2944" y="4696"/>
                </a:lnTo>
                <a:lnTo>
                  <a:pt x="2874" y="4766"/>
                </a:lnTo>
                <a:lnTo>
                  <a:pt x="2804" y="4836"/>
                </a:lnTo>
                <a:lnTo>
                  <a:pt x="2804" y="4906"/>
                </a:lnTo>
                <a:lnTo>
                  <a:pt x="2804" y="5047"/>
                </a:lnTo>
                <a:lnTo>
                  <a:pt x="2874" y="5117"/>
                </a:lnTo>
                <a:lnTo>
                  <a:pt x="3996" y="6308"/>
                </a:lnTo>
                <a:lnTo>
                  <a:pt x="4136" y="6378"/>
                </a:lnTo>
                <a:lnTo>
                  <a:pt x="4346" y="6378"/>
                </a:lnTo>
                <a:lnTo>
                  <a:pt x="4416" y="6308"/>
                </a:lnTo>
                <a:lnTo>
                  <a:pt x="6939" y="3715"/>
                </a:lnTo>
                <a:lnTo>
                  <a:pt x="7009" y="3645"/>
                </a:lnTo>
                <a:lnTo>
                  <a:pt x="7009" y="3575"/>
                </a:lnTo>
                <a:lnTo>
                  <a:pt x="7009" y="3435"/>
                </a:lnTo>
                <a:lnTo>
                  <a:pt x="6939" y="3364"/>
                </a:lnTo>
                <a:lnTo>
                  <a:pt x="6869" y="3294"/>
                </a:lnTo>
                <a:close/>
                <a:moveTo>
                  <a:pt x="4907" y="561"/>
                </a:moveTo>
                <a:lnTo>
                  <a:pt x="5327" y="631"/>
                </a:lnTo>
                <a:lnTo>
                  <a:pt x="5818" y="701"/>
                </a:lnTo>
                <a:lnTo>
                  <a:pt x="6238" y="771"/>
                </a:lnTo>
                <a:lnTo>
                  <a:pt x="6589" y="911"/>
                </a:lnTo>
                <a:lnTo>
                  <a:pt x="7360" y="1332"/>
                </a:lnTo>
                <a:lnTo>
                  <a:pt x="7991" y="1893"/>
                </a:lnTo>
                <a:lnTo>
                  <a:pt x="8481" y="2523"/>
                </a:lnTo>
                <a:lnTo>
                  <a:pt x="8902" y="3224"/>
                </a:lnTo>
                <a:lnTo>
                  <a:pt x="9042" y="3645"/>
                </a:lnTo>
                <a:lnTo>
                  <a:pt x="9182" y="4065"/>
                </a:lnTo>
                <a:lnTo>
                  <a:pt x="9252" y="4486"/>
                </a:lnTo>
                <a:lnTo>
                  <a:pt x="9252" y="4906"/>
                </a:lnTo>
                <a:lnTo>
                  <a:pt x="9252" y="5397"/>
                </a:lnTo>
                <a:lnTo>
                  <a:pt x="9182" y="5818"/>
                </a:lnTo>
                <a:lnTo>
                  <a:pt x="9042" y="6238"/>
                </a:lnTo>
                <a:lnTo>
                  <a:pt x="8902" y="6589"/>
                </a:lnTo>
                <a:lnTo>
                  <a:pt x="8481" y="7360"/>
                </a:lnTo>
                <a:lnTo>
                  <a:pt x="7991" y="7990"/>
                </a:lnTo>
                <a:lnTo>
                  <a:pt x="7360" y="8551"/>
                </a:lnTo>
                <a:lnTo>
                  <a:pt x="6589" y="8901"/>
                </a:lnTo>
                <a:lnTo>
                  <a:pt x="6238" y="9112"/>
                </a:lnTo>
                <a:lnTo>
                  <a:pt x="5818" y="9182"/>
                </a:lnTo>
                <a:lnTo>
                  <a:pt x="5327" y="9252"/>
                </a:lnTo>
                <a:lnTo>
                  <a:pt x="4486" y="9252"/>
                </a:lnTo>
                <a:lnTo>
                  <a:pt x="4066" y="9182"/>
                </a:lnTo>
                <a:lnTo>
                  <a:pt x="3645" y="9112"/>
                </a:lnTo>
                <a:lnTo>
                  <a:pt x="3225" y="8901"/>
                </a:lnTo>
                <a:lnTo>
                  <a:pt x="2524" y="8551"/>
                </a:lnTo>
                <a:lnTo>
                  <a:pt x="1823" y="7990"/>
                </a:lnTo>
                <a:lnTo>
                  <a:pt x="1332" y="7360"/>
                </a:lnTo>
                <a:lnTo>
                  <a:pt x="912" y="6589"/>
                </a:lnTo>
                <a:lnTo>
                  <a:pt x="771" y="6238"/>
                </a:lnTo>
                <a:lnTo>
                  <a:pt x="631" y="5818"/>
                </a:lnTo>
                <a:lnTo>
                  <a:pt x="631" y="5397"/>
                </a:lnTo>
                <a:lnTo>
                  <a:pt x="561" y="4906"/>
                </a:lnTo>
                <a:lnTo>
                  <a:pt x="631" y="4486"/>
                </a:lnTo>
                <a:lnTo>
                  <a:pt x="631" y="4065"/>
                </a:lnTo>
                <a:lnTo>
                  <a:pt x="771" y="3645"/>
                </a:lnTo>
                <a:lnTo>
                  <a:pt x="912" y="3224"/>
                </a:lnTo>
                <a:lnTo>
                  <a:pt x="1332" y="2523"/>
                </a:lnTo>
                <a:lnTo>
                  <a:pt x="1823" y="1893"/>
                </a:lnTo>
                <a:lnTo>
                  <a:pt x="2524" y="1332"/>
                </a:lnTo>
                <a:lnTo>
                  <a:pt x="3225" y="911"/>
                </a:lnTo>
                <a:lnTo>
                  <a:pt x="3645" y="771"/>
                </a:lnTo>
                <a:lnTo>
                  <a:pt x="4066" y="701"/>
                </a:lnTo>
                <a:lnTo>
                  <a:pt x="4486" y="631"/>
                </a:lnTo>
                <a:lnTo>
                  <a:pt x="4907" y="561"/>
                </a:lnTo>
                <a:close/>
                <a:moveTo>
                  <a:pt x="4907" y="0"/>
                </a:moveTo>
                <a:lnTo>
                  <a:pt x="4416" y="70"/>
                </a:lnTo>
                <a:lnTo>
                  <a:pt x="3925" y="140"/>
                </a:lnTo>
                <a:lnTo>
                  <a:pt x="3435" y="281"/>
                </a:lnTo>
                <a:lnTo>
                  <a:pt x="3014" y="421"/>
                </a:lnTo>
                <a:lnTo>
                  <a:pt x="2594" y="631"/>
                </a:lnTo>
                <a:lnTo>
                  <a:pt x="2173" y="841"/>
                </a:lnTo>
                <a:lnTo>
                  <a:pt x="1823" y="1122"/>
                </a:lnTo>
                <a:lnTo>
                  <a:pt x="1472" y="1472"/>
                </a:lnTo>
                <a:lnTo>
                  <a:pt x="1122" y="1823"/>
                </a:lnTo>
                <a:lnTo>
                  <a:pt x="842" y="2173"/>
                </a:lnTo>
                <a:lnTo>
                  <a:pt x="631" y="2594"/>
                </a:lnTo>
                <a:lnTo>
                  <a:pt x="421" y="3014"/>
                </a:lnTo>
                <a:lnTo>
                  <a:pt x="211" y="3505"/>
                </a:lnTo>
                <a:lnTo>
                  <a:pt x="141" y="3925"/>
                </a:lnTo>
                <a:lnTo>
                  <a:pt x="71" y="4416"/>
                </a:lnTo>
                <a:lnTo>
                  <a:pt x="1" y="4906"/>
                </a:lnTo>
                <a:lnTo>
                  <a:pt x="71" y="5467"/>
                </a:lnTo>
                <a:lnTo>
                  <a:pt x="141" y="5888"/>
                </a:lnTo>
                <a:lnTo>
                  <a:pt x="211" y="6378"/>
                </a:lnTo>
                <a:lnTo>
                  <a:pt x="421" y="6869"/>
                </a:lnTo>
                <a:lnTo>
                  <a:pt x="631" y="7289"/>
                </a:lnTo>
                <a:lnTo>
                  <a:pt x="842" y="7640"/>
                </a:lnTo>
                <a:lnTo>
                  <a:pt x="1122" y="8060"/>
                </a:lnTo>
                <a:lnTo>
                  <a:pt x="1472" y="8411"/>
                </a:lnTo>
                <a:lnTo>
                  <a:pt x="1823" y="8691"/>
                </a:lnTo>
                <a:lnTo>
                  <a:pt x="2173" y="8972"/>
                </a:lnTo>
                <a:lnTo>
                  <a:pt x="2594" y="9252"/>
                </a:lnTo>
                <a:lnTo>
                  <a:pt x="3014" y="9462"/>
                </a:lnTo>
                <a:lnTo>
                  <a:pt x="3435" y="9602"/>
                </a:lnTo>
                <a:lnTo>
                  <a:pt x="3925" y="9742"/>
                </a:lnTo>
                <a:lnTo>
                  <a:pt x="4416" y="9813"/>
                </a:lnTo>
                <a:lnTo>
                  <a:pt x="5397" y="9813"/>
                </a:lnTo>
                <a:lnTo>
                  <a:pt x="5888" y="9742"/>
                </a:lnTo>
                <a:lnTo>
                  <a:pt x="6379" y="9602"/>
                </a:lnTo>
                <a:lnTo>
                  <a:pt x="6799" y="9462"/>
                </a:lnTo>
                <a:lnTo>
                  <a:pt x="7220" y="9252"/>
                </a:lnTo>
                <a:lnTo>
                  <a:pt x="7640" y="8972"/>
                </a:lnTo>
                <a:lnTo>
                  <a:pt x="8061" y="8691"/>
                </a:lnTo>
                <a:lnTo>
                  <a:pt x="8411" y="8411"/>
                </a:lnTo>
                <a:lnTo>
                  <a:pt x="8691" y="8060"/>
                </a:lnTo>
                <a:lnTo>
                  <a:pt x="8972" y="7640"/>
                </a:lnTo>
                <a:lnTo>
                  <a:pt x="9252" y="7289"/>
                </a:lnTo>
                <a:lnTo>
                  <a:pt x="9462" y="6869"/>
                </a:lnTo>
                <a:lnTo>
                  <a:pt x="9603" y="6378"/>
                </a:lnTo>
                <a:lnTo>
                  <a:pt x="9743" y="5888"/>
                </a:lnTo>
                <a:lnTo>
                  <a:pt x="9813" y="5467"/>
                </a:lnTo>
                <a:lnTo>
                  <a:pt x="9813" y="4906"/>
                </a:lnTo>
                <a:lnTo>
                  <a:pt x="9813" y="4416"/>
                </a:lnTo>
                <a:lnTo>
                  <a:pt x="9743" y="3925"/>
                </a:lnTo>
                <a:lnTo>
                  <a:pt x="9603" y="3505"/>
                </a:lnTo>
                <a:lnTo>
                  <a:pt x="9462" y="3014"/>
                </a:lnTo>
                <a:lnTo>
                  <a:pt x="9252" y="2594"/>
                </a:lnTo>
                <a:lnTo>
                  <a:pt x="8972" y="2173"/>
                </a:lnTo>
                <a:lnTo>
                  <a:pt x="8691" y="1823"/>
                </a:lnTo>
                <a:lnTo>
                  <a:pt x="8411" y="1472"/>
                </a:lnTo>
                <a:lnTo>
                  <a:pt x="8061" y="1122"/>
                </a:lnTo>
                <a:lnTo>
                  <a:pt x="7640" y="841"/>
                </a:lnTo>
                <a:lnTo>
                  <a:pt x="7220" y="631"/>
                </a:lnTo>
                <a:lnTo>
                  <a:pt x="6799" y="421"/>
                </a:lnTo>
                <a:lnTo>
                  <a:pt x="6379" y="281"/>
                </a:lnTo>
                <a:lnTo>
                  <a:pt x="5888" y="140"/>
                </a:lnTo>
                <a:lnTo>
                  <a:pt x="5397" y="70"/>
                </a:lnTo>
                <a:lnTo>
                  <a:pt x="4907" y="0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100"/>
          <p:cNvSpPr/>
          <p:nvPr/>
        </p:nvSpPr>
        <p:spPr>
          <a:xfrm>
            <a:off x="1346151" y="1613165"/>
            <a:ext cx="235929" cy="237612"/>
          </a:xfrm>
          <a:custGeom>
            <a:rect b="b" l="l" r="r" t="t"/>
            <a:pathLst>
              <a:path extrusionOk="0" h="9883" w="9813">
                <a:moveTo>
                  <a:pt x="4907" y="0"/>
                </a:moveTo>
                <a:lnTo>
                  <a:pt x="4416" y="70"/>
                </a:lnTo>
                <a:lnTo>
                  <a:pt x="5397" y="70"/>
                </a:lnTo>
                <a:lnTo>
                  <a:pt x="4907" y="0"/>
                </a:lnTo>
                <a:close/>
                <a:moveTo>
                  <a:pt x="3925" y="140"/>
                </a:moveTo>
                <a:lnTo>
                  <a:pt x="3435" y="211"/>
                </a:lnTo>
                <a:lnTo>
                  <a:pt x="3014" y="421"/>
                </a:lnTo>
                <a:lnTo>
                  <a:pt x="3014" y="421"/>
                </a:lnTo>
                <a:lnTo>
                  <a:pt x="3435" y="281"/>
                </a:lnTo>
                <a:lnTo>
                  <a:pt x="3925" y="140"/>
                </a:lnTo>
                <a:close/>
                <a:moveTo>
                  <a:pt x="5888" y="140"/>
                </a:moveTo>
                <a:lnTo>
                  <a:pt x="6379" y="281"/>
                </a:lnTo>
                <a:lnTo>
                  <a:pt x="6799" y="421"/>
                </a:lnTo>
                <a:lnTo>
                  <a:pt x="6799" y="421"/>
                </a:lnTo>
                <a:lnTo>
                  <a:pt x="6379" y="211"/>
                </a:lnTo>
                <a:lnTo>
                  <a:pt x="5888" y="140"/>
                </a:lnTo>
                <a:close/>
                <a:moveTo>
                  <a:pt x="2594" y="631"/>
                </a:moveTo>
                <a:lnTo>
                  <a:pt x="2173" y="841"/>
                </a:lnTo>
                <a:lnTo>
                  <a:pt x="1753" y="1122"/>
                </a:lnTo>
                <a:lnTo>
                  <a:pt x="1402" y="1472"/>
                </a:lnTo>
                <a:lnTo>
                  <a:pt x="1122" y="1823"/>
                </a:lnTo>
                <a:lnTo>
                  <a:pt x="1472" y="1472"/>
                </a:lnTo>
                <a:lnTo>
                  <a:pt x="1823" y="1192"/>
                </a:lnTo>
                <a:lnTo>
                  <a:pt x="2173" y="911"/>
                </a:lnTo>
                <a:lnTo>
                  <a:pt x="2594" y="631"/>
                </a:lnTo>
                <a:close/>
                <a:moveTo>
                  <a:pt x="6799" y="421"/>
                </a:moveTo>
                <a:lnTo>
                  <a:pt x="7220" y="631"/>
                </a:lnTo>
                <a:lnTo>
                  <a:pt x="7640" y="911"/>
                </a:lnTo>
                <a:lnTo>
                  <a:pt x="7991" y="1192"/>
                </a:lnTo>
                <a:lnTo>
                  <a:pt x="8341" y="1472"/>
                </a:lnTo>
                <a:lnTo>
                  <a:pt x="8691" y="1823"/>
                </a:lnTo>
                <a:lnTo>
                  <a:pt x="8411" y="1472"/>
                </a:lnTo>
                <a:lnTo>
                  <a:pt x="8061" y="1122"/>
                </a:lnTo>
                <a:lnTo>
                  <a:pt x="7640" y="841"/>
                </a:lnTo>
                <a:lnTo>
                  <a:pt x="7290" y="631"/>
                </a:lnTo>
                <a:lnTo>
                  <a:pt x="6799" y="421"/>
                </a:lnTo>
                <a:close/>
                <a:moveTo>
                  <a:pt x="4486" y="561"/>
                </a:moveTo>
                <a:lnTo>
                  <a:pt x="4066" y="631"/>
                </a:lnTo>
                <a:lnTo>
                  <a:pt x="3645" y="771"/>
                </a:lnTo>
                <a:lnTo>
                  <a:pt x="3225" y="911"/>
                </a:lnTo>
                <a:lnTo>
                  <a:pt x="2454" y="1332"/>
                </a:lnTo>
                <a:lnTo>
                  <a:pt x="1823" y="1823"/>
                </a:lnTo>
                <a:lnTo>
                  <a:pt x="1332" y="2523"/>
                </a:lnTo>
                <a:lnTo>
                  <a:pt x="1893" y="1893"/>
                </a:lnTo>
                <a:lnTo>
                  <a:pt x="2524" y="1332"/>
                </a:lnTo>
                <a:lnTo>
                  <a:pt x="3225" y="981"/>
                </a:lnTo>
                <a:lnTo>
                  <a:pt x="3645" y="841"/>
                </a:lnTo>
                <a:lnTo>
                  <a:pt x="4066" y="701"/>
                </a:lnTo>
                <a:lnTo>
                  <a:pt x="4486" y="631"/>
                </a:lnTo>
                <a:lnTo>
                  <a:pt x="5327" y="631"/>
                </a:lnTo>
                <a:lnTo>
                  <a:pt x="5818" y="701"/>
                </a:lnTo>
                <a:lnTo>
                  <a:pt x="6168" y="841"/>
                </a:lnTo>
                <a:lnTo>
                  <a:pt x="6589" y="981"/>
                </a:lnTo>
                <a:lnTo>
                  <a:pt x="7360" y="1332"/>
                </a:lnTo>
                <a:lnTo>
                  <a:pt x="6589" y="911"/>
                </a:lnTo>
                <a:lnTo>
                  <a:pt x="6238" y="771"/>
                </a:lnTo>
                <a:lnTo>
                  <a:pt x="5818" y="631"/>
                </a:lnTo>
                <a:lnTo>
                  <a:pt x="5327" y="561"/>
                </a:lnTo>
                <a:close/>
                <a:moveTo>
                  <a:pt x="7360" y="1332"/>
                </a:moveTo>
                <a:lnTo>
                  <a:pt x="7991" y="1893"/>
                </a:lnTo>
                <a:lnTo>
                  <a:pt x="8481" y="2523"/>
                </a:lnTo>
                <a:lnTo>
                  <a:pt x="8902" y="3224"/>
                </a:lnTo>
                <a:lnTo>
                  <a:pt x="8551" y="2523"/>
                </a:lnTo>
                <a:lnTo>
                  <a:pt x="7991" y="1823"/>
                </a:lnTo>
                <a:lnTo>
                  <a:pt x="7360" y="1332"/>
                </a:lnTo>
                <a:close/>
                <a:moveTo>
                  <a:pt x="8691" y="1823"/>
                </a:moveTo>
                <a:lnTo>
                  <a:pt x="8972" y="2243"/>
                </a:lnTo>
                <a:lnTo>
                  <a:pt x="9182" y="2594"/>
                </a:lnTo>
                <a:lnTo>
                  <a:pt x="9392" y="3014"/>
                </a:lnTo>
                <a:lnTo>
                  <a:pt x="9603" y="3505"/>
                </a:lnTo>
                <a:lnTo>
                  <a:pt x="9462" y="3014"/>
                </a:lnTo>
                <a:lnTo>
                  <a:pt x="9252" y="2594"/>
                </a:lnTo>
                <a:lnTo>
                  <a:pt x="8972" y="2173"/>
                </a:lnTo>
                <a:lnTo>
                  <a:pt x="8691" y="1823"/>
                </a:lnTo>
                <a:close/>
                <a:moveTo>
                  <a:pt x="1122" y="1823"/>
                </a:moveTo>
                <a:lnTo>
                  <a:pt x="842" y="2173"/>
                </a:lnTo>
                <a:lnTo>
                  <a:pt x="561" y="2594"/>
                </a:lnTo>
                <a:lnTo>
                  <a:pt x="351" y="3014"/>
                </a:lnTo>
                <a:lnTo>
                  <a:pt x="211" y="3505"/>
                </a:lnTo>
                <a:lnTo>
                  <a:pt x="71" y="3925"/>
                </a:lnTo>
                <a:lnTo>
                  <a:pt x="1" y="4416"/>
                </a:lnTo>
                <a:lnTo>
                  <a:pt x="1" y="4906"/>
                </a:lnTo>
                <a:lnTo>
                  <a:pt x="71" y="4416"/>
                </a:lnTo>
                <a:lnTo>
                  <a:pt x="141" y="3925"/>
                </a:lnTo>
                <a:lnTo>
                  <a:pt x="281" y="3505"/>
                </a:lnTo>
                <a:lnTo>
                  <a:pt x="421" y="3014"/>
                </a:lnTo>
                <a:lnTo>
                  <a:pt x="631" y="2594"/>
                </a:lnTo>
                <a:lnTo>
                  <a:pt x="842" y="2243"/>
                </a:lnTo>
                <a:lnTo>
                  <a:pt x="1122" y="1823"/>
                </a:lnTo>
                <a:close/>
                <a:moveTo>
                  <a:pt x="771" y="3645"/>
                </a:moveTo>
                <a:lnTo>
                  <a:pt x="631" y="4065"/>
                </a:lnTo>
                <a:lnTo>
                  <a:pt x="561" y="4486"/>
                </a:lnTo>
                <a:lnTo>
                  <a:pt x="561" y="4906"/>
                </a:lnTo>
                <a:lnTo>
                  <a:pt x="631" y="4486"/>
                </a:lnTo>
                <a:lnTo>
                  <a:pt x="701" y="4065"/>
                </a:lnTo>
                <a:lnTo>
                  <a:pt x="771" y="3645"/>
                </a:lnTo>
                <a:close/>
                <a:moveTo>
                  <a:pt x="8902" y="3224"/>
                </a:moveTo>
                <a:lnTo>
                  <a:pt x="9042" y="3645"/>
                </a:lnTo>
                <a:lnTo>
                  <a:pt x="9112" y="4065"/>
                </a:lnTo>
                <a:lnTo>
                  <a:pt x="9182" y="4486"/>
                </a:lnTo>
                <a:lnTo>
                  <a:pt x="9252" y="4906"/>
                </a:lnTo>
                <a:lnTo>
                  <a:pt x="9252" y="4486"/>
                </a:lnTo>
                <a:lnTo>
                  <a:pt x="9182" y="4065"/>
                </a:lnTo>
                <a:lnTo>
                  <a:pt x="9112" y="3645"/>
                </a:lnTo>
                <a:lnTo>
                  <a:pt x="8902" y="3224"/>
                </a:lnTo>
                <a:close/>
                <a:moveTo>
                  <a:pt x="9603" y="3505"/>
                </a:moveTo>
                <a:lnTo>
                  <a:pt x="9673" y="3925"/>
                </a:lnTo>
                <a:lnTo>
                  <a:pt x="9743" y="4416"/>
                </a:lnTo>
                <a:lnTo>
                  <a:pt x="9813" y="4906"/>
                </a:lnTo>
                <a:lnTo>
                  <a:pt x="9813" y="4416"/>
                </a:lnTo>
                <a:lnTo>
                  <a:pt x="9743" y="3925"/>
                </a:lnTo>
                <a:lnTo>
                  <a:pt x="9603" y="3505"/>
                </a:lnTo>
                <a:close/>
                <a:moveTo>
                  <a:pt x="2944" y="4626"/>
                </a:moveTo>
                <a:lnTo>
                  <a:pt x="2874" y="4696"/>
                </a:lnTo>
                <a:lnTo>
                  <a:pt x="2804" y="4836"/>
                </a:lnTo>
                <a:lnTo>
                  <a:pt x="2734" y="4906"/>
                </a:lnTo>
                <a:lnTo>
                  <a:pt x="2804" y="5047"/>
                </a:lnTo>
                <a:lnTo>
                  <a:pt x="2874" y="5117"/>
                </a:lnTo>
                <a:lnTo>
                  <a:pt x="2804" y="4906"/>
                </a:lnTo>
                <a:lnTo>
                  <a:pt x="2874" y="4766"/>
                </a:lnTo>
                <a:lnTo>
                  <a:pt x="3084" y="4696"/>
                </a:lnTo>
                <a:lnTo>
                  <a:pt x="3225" y="4766"/>
                </a:lnTo>
                <a:lnTo>
                  <a:pt x="4206" y="5677"/>
                </a:lnTo>
                <a:lnTo>
                  <a:pt x="3295" y="4696"/>
                </a:lnTo>
                <a:lnTo>
                  <a:pt x="3154" y="4626"/>
                </a:lnTo>
                <a:close/>
                <a:moveTo>
                  <a:pt x="561" y="4906"/>
                </a:moveTo>
                <a:lnTo>
                  <a:pt x="561" y="5397"/>
                </a:lnTo>
                <a:lnTo>
                  <a:pt x="631" y="5818"/>
                </a:lnTo>
                <a:lnTo>
                  <a:pt x="771" y="6238"/>
                </a:lnTo>
                <a:lnTo>
                  <a:pt x="701" y="5818"/>
                </a:lnTo>
                <a:lnTo>
                  <a:pt x="631" y="5397"/>
                </a:lnTo>
                <a:lnTo>
                  <a:pt x="561" y="4906"/>
                </a:lnTo>
                <a:close/>
                <a:moveTo>
                  <a:pt x="2874" y="5117"/>
                </a:moveTo>
                <a:lnTo>
                  <a:pt x="3996" y="6308"/>
                </a:lnTo>
                <a:lnTo>
                  <a:pt x="4136" y="6378"/>
                </a:lnTo>
                <a:lnTo>
                  <a:pt x="4206" y="6378"/>
                </a:lnTo>
                <a:lnTo>
                  <a:pt x="4066" y="6238"/>
                </a:lnTo>
                <a:lnTo>
                  <a:pt x="2874" y="5117"/>
                </a:lnTo>
                <a:close/>
                <a:moveTo>
                  <a:pt x="6729" y="3224"/>
                </a:moveTo>
                <a:lnTo>
                  <a:pt x="6659" y="3294"/>
                </a:lnTo>
                <a:lnTo>
                  <a:pt x="6519" y="3364"/>
                </a:lnTo>
                <a:lnTo>
                  <a:pt x="4206" y="5677"/>
                </a:lnTo>
                <a:lnTo>
                  <a:pt x="4206" y="5747"/>
                </a:lnTo>
                <a:lnTo>
                  <a:pt x="6589" y="3364"/>
                </a:lnTo>
                <a:lnTo>
                  <a:pt x="6729" y="3294"/>
                </a:lnTo>
                <a:lnTo>
                  <a:pt x="6939" y="3364"/>
                </a:lnTo>
                <a:lnTo>
                  <a:pt x="7009" y="3575"/>
                </a:lnTo>
                <a:lnTo>
                  <a:pt x="6939" y="3715"/>
                </a:lnTo>
                <a:lnTo>
                  <a:pt x="4416" y="6238"/>
                </a:lnTo>
                <a:lnTo>
                  <a:pt x="4206" y="6378"/>
                </a:lnTo>
                <a:lnTo>
                  <a:pt x="4346" y="6378"/>
                </a:lnTo>
                <a:lnTo>
                  <a:pt x="4416" y="6308"/>
                </a:lnTo>
                <a:lnTo>
                  <a:pt x="7009" y="3785"/>
                </a:lnTo>
                <a:lnTo>
                  <a:pt x="7009" y="3645"/>
                </a:lnTo>
                <a:lnTo>
                  <a:pt x="7079" y="3575"/>
                </a:lnTo>
                <a:lnTo>
                  <a:pt x="7009" y="3435"/>
                </a:lnTo>
                <a:lnTo>
                  <a:pt x="7009" y="3364"/>
                </a:lnTo>
                <a:lnTo>
                  <a:pt x="6869" y="3294"/>
                </a:lnTo>
                <a:lnTo>
                  <a:pt x="6729" y="3224"/>
                </a:lnTo>
                <a:close/>
                <a:moveTo>
                  <a:pt x="9813" y="4906"/>
                </a:moveTo>
                <a:lnTo>
                  <a:pt x="9743" y="5467"/>
                </a:lnTo>
                <a:lnTo>
                  <a:pt x="9673" y="5888"/>
                </a:lnTo>
                <a:lnTo>
                  <a:pt x="9603" y="6378"/>
                </a:lnTo>
                <a:lnTo>
                  <a:pt x="9743" y="5958"/>
                </a:lnTo>
                <a:lnTo>
                  <a:pt x="9813" y="5467"/>
                </a:lnTo>
                <a:lnTo>
                  <a:pt x="9813" y="4906"/>
                </a:lnTo>
                <a:close/>
                <a:moveTo>
                  <a:pt x="771" y="6238"/>
                </a:moveTo>
                <a:lnTo>
                  <a:pt x="912" y="6659"/>
                </a:lnTo>
                <a:lnTo>
                  <a:pt x="1332" y="7360"/>
                </a:lnTo>
                <a:lnTo>
                  <a:pt x="912" y="6589"/>
                </a:lnTo>
                <a:lnTo>
                  <a:pt x="771" y="6238"/>
                </a:lnTo>
                <a:close/>
                <a:moveTo>
                  <a:pt x="9252" y="4906"/>
                </a:moveTo>
                <a:lnTo>
                  <a:pt x="9182" y="5397"/>
                </a:lnTo>
                <a:lnTo>
                  <a:pt x="9112" y="5818"/>
                </a:lnTo>
                <a:lnTo>
                  <a:pt x="9042" y="6238"/>
                </a:lnTo>
                <a:lnTo>
                  <a:pt x="8902" y="6589"/>
                </a:lnTo>
                <a:lnTo>
                  <a:pt x="8481" y="7360"/>
                </a:lnTo>
                <a:lnTo>
                  <a:pt x="7991" y="7990"/>
                </a:lnTo>
                <a:lnTo>
                  <a:pt x="8551" y="7360"/>
                </a:lnTo>
                <a:lnTo>
                  <a:pt x="8902" y="6659"/>
                </a:lnTo>
                <a:lnTo>
                  <a:pt x="9112" y="6238"/>
                </a:lnTo>
                <a:lnTo>
                  <a:pt x="9182" y="5818"/>
                </a:lnTo>
                <a:lnTo>
                  <a:pt x="9252" y="5397"/>
                </a:lnTo>
                <a:lnTo>
                  <a:pt x="9252" y="4906"/>
                </a:lnTo>
                <a:close/>
                <a:moveTo>
                  <a:pt x="1" y="4906"/>
                </a:moveTo>
                <a:lnTo>
                  <a:pt x="1" y="5467"/>
                </a:lnTo>
                <a:lnTo>
                  <a:pt x="71" y="5958"/>
                </a:lnTo>
                <a:lnTo>
                  <a:pt x="211" y="6378"/>
                </a:lnTo>
                <a:lnTo>
                  <a:pt x="351" y="6869"/>
                </a:lnTo>
                <a:lnTo>
                  <a:pt x="561" y="7289"/>
                </a:lnTo>
                <a:lnTo>
                  <a:pt x="842" y="7710"/>
                </a:lnTo>
                <a:lnTo>
                  <a:pt x="1122" y="8060"/>
                </a:lnTo>
                <a:lnTo>
                  <a:pt x="842" y="7640"/>
                </a:lnTo>
                <a:lnTo>
                  <a:pt x="631" y="7289"/>
                </a:lnTo>
                <a:lnTo>
                  <a:pt x="421" y="6799"/>
                </a:lnTo>
                <a:lnTo>
                  <a:pt x="281" y="6378"/>
                </a:lnTo>
                <a:lnTo>
                  <a:pt x="141" y="5888"/>
                </a:lnTo>
                <a:lnTo>
                  <a:pt x="71" y="5467"/>
                </a:lnTo>
                <a:lnTo>
                  <a:pt x="1" y="4906"/>
                </a:lnTo>
                <a:close/>
                <a:moveTo>
                  <a:pt x="9603" y="6378"/>
                </a:moveTo>
                <a:lnTo>
                  <a:pt x="9392" y="6799"/>
                </a:lnTo>
                <a:lnTo>
                  <a:pt x="9182" y="7289"/>
                </a:lnTo>
                <a:lnTo>
                  <a:pt x="8972" y="7640"/>
                </a:lnTo>
                <a:lnTo>
                  <a:pt x="8691" y="8060"/>
                </a:lnTo>
                <a:lnTo>
                  <a:pt x="8972" y="7710"/>
                </a:lnTo>
                <a:lnTo>
                  <a:pt x="9252" y="7289"/>
                </a:lnTo>
                <a:lnTo>
                  <a:pt x="9462" y="6869"/>
                </a:lnTo>
                <a:lnTo>
                  <a:pt x="9603" y="6378"/>
                </a:lnTo>
                <a:close/>
                <a:moveTo>
                  <a:pt x="1332" y="7360"/>
                </a:moveTo>
                <a:lnTo>
                  <a:pt x="1823" y="7990"/>
                </a:lnTo>
                <a:lnTo>
                  <a:pt x="2454" y="8551"/>
                </a:lnTo>
                <a:lnTo>
                  <a:pt x="3225" y="8972"/>
                </a:lnTo>
                <a:lnTo>
                  <a:pt x="3645" y="9112"/>
                </a:lnTo>
                <a:lnTo>
                  <a:pt x="4066" y="9182"/>
                </a:lnTo>
                <a:lnTo>
                  <a:pt x="3645" y="9042"/>
                </a:lnTo>
                <a:lnTo>
                  <a:pt x="3225" y="8901"/>
                </a:lnTo>
                <a:lnTo>
                  <a:pt x="2524" y="8481"/>
                </a:lnTo>
                <a:lnTo>
                  <a:pt x="1893" y="7990"/>
                </a:lnTo>
                <a:lnTo>
                  <a:pt x="1332" y="7360"/>
                </a:lnTo>
                <a:close/>
                <a:moveTo>
                  <a:pt x="7991" y="7990"/>
                </a:moveTo>
                <a:lnTo>
                  <a:pt x="7360" y="8481"/>
                </a:lnTo>
                <a:lnTo>
                  <a:pt x="6589" y="8901"/>
                </a:lnTo>
                <a:lnTo>
                  <a:pt x="6168" y="9042"/>
                </a:lnTo>
                <a:lnTo>
                  <a:pt x="5818" y="9182"/>
                </a:lnTo>
                <a:lnTo>
                  <a:pt x="6238" y="9112"/>
                </a:lnTo>
                <a:lnTo>
                  <a:pt x="6589" y="8972"/>
                </a:lnTo>
                <a:lnTo>
                  <a:pt x="7360" y="8551"/>
                </a:lnTo>
                <a:lnTo>
                  <a:pt x="7991" y="7990"/>
                </a:lnTo>
                <a:close/>
                <a:moveTo>
                  <a:pt x="1122" y="8060"/>
                </a:moveTo>
                <a:lnTo>
                  <a:pt x="1402" y="8411"/>
                </a:lnTo>
                <a:lnTo>
                  <a:pt x="1753" y="8761"/>
                </a:lnTo>
                <a:lnTo>
                  <a:pt x="2173" y="9042"/>
                </a:lnTo>
                <a:lnTo>
                  <a:pt x="2594" y="9252"/>
                </a:lnTo>
                <a:lnTo>
                  <a:pt x="2173" y="8972"/>
                </a:lnTo>
                <a:lnTo>
                  <a:pt x="1823" y="8691"/>
                </a:lnTo>
                <a:lnTo>
                  <a:pt x="1472" y="8411"/>
                </a:lnTo>
                <a:lnTo>
                  <a:pt x="1122" y="8060"/>
                </a:lnTo>
                <a:close/>
                <a:moveTo>
                  <a:pt x="4486" y="9252"/>
                </a:moveTo>
                <a:lnTo>
                  <a:pt x="4907" y="9322"/>
                </a:lnTo>
                <a:lnTo>
                  <a:pt x="5327" y="9252"/>
                </a:lnTo>
                <a:close/>
                <a:moveTo>
                  <a:pt x="8691" y="8060"/>
                </a:moveTo>
                <a:lnTo>
                  <a:pt x="8341" y="8411"/>
                </a:lnTo>
                <a:lnTo>
                  <a:pt x="7991" y="8691"/>
                </a:lnTo>
                <a:lnTo>
                  <a:pt x="7640" y="8972"/>
                </a:lnTo>
                <a:lnTo>
                  <a:pt x="7220" y="9252"/>
                </a:lnTo>
                <a:lnTo>
                  <a:pt x="6799" y="9462"/>
                </a:lnTo>
                <a:lnTo>
                  <a:pt x="6799" y="9462"/>
                </a:lnTo>
                <a:lnTo>
                  <a:pt x="7290" y="9252"/>
                </a:lnTo>
                <a:lnTo>
                  <a:pt x="7640" y="9042"/>
                </a:lnTo>
                <a:lnTo>
                  <a:pt x="8061" y="8761"/>
                </a:lnTo>
                <a:lnTo>
                  <a:pt x="8411" y="8411"/>
                </a:lnTo>
                <a:lnTo>
                  <a:pt x="8691" y="8060"/>
                </a:lnTo>
                <a:close/>
                <a:moveTo>
                  <a:pt x="4416" y="9813"/>
                </a:moveTo>
                <a:lnTo>
                  <a:pt x="4907" y="9883"/>
                </a:lnTo>
                <a:lnTo>
                  <a:pt x="5397" y="9813"/>
                </a:lnTo>
                <a:close/>
              </a:path>
            </a:pathLst>
          </a:custGeom>
          <a:solidFill>
            <a:srgbClr val="001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100"/>
          <p:cNvSpPr/>
          <p:nvPr/>
        </p:nvSpPr>
        <p:spPr>
          <a:xfrm>
            <a:off x="3422054" y="1616535"/>
            <a:ext cx="229197" cy="230880"/>
          </a:xfrm>
          <a:custGeom>
            <a:rect b="b" l="l" r="r" t="t"/>
            <a:pathLst>
              <a:path extrusionOk="0" h="9603" w="9533">
                <a:moveTo>
                  <a:pt x="6169" y="281"/>
                </a:moveTo>
                <a:lnTo>
                  <a:pt x="6028" y="351"/>
                </a:lnTo>
                <a:lnTo>
                  <a:pt x="6028" y="491"/>
                </a:lnTo>
                <a:lnTo>
                  <a:pt x="5958" y="632"/>
                </a:lnTo>
                <a:lnTo>
                  <a:pt x="6028" y="702"/>
                </a:lnTo>
                <a:lnTo>
                  <a:pt x="6098" y="842"/>
                </a:lnTo>
                <a:lnTo>
                  <a:pt x="6169" y="842"/>
                </a:lnTo>
                <a:lnTo>
                  <a:pt x="6589" y="1052"/>
                </a:lnTo>
                <a:lnTo>
                  <a:pt x="6799" y="1052"/>
                </a:lnTo>
                <a:lnTo>
                  <a:pt x="6869" y="982"/>
                </a:lnTo>
                <a:lnTo>
                  <a:pt x="6940" y="912"/>
                </a:lnTo>
                <a:lnTo>
                  <a:pt x="7010" y="772"/>
                </a:lnTo>
                <a:lnTo>
                  <a:pt x="7010" y="632"/>
                </a:lnTo>
                <a:lnTo>
                  <a:pt x="6940" y="561"/>
                </a:lnTo>
                <a:lnTo>
                  <a:pt x="6799" y="491"/>
                </a:lnTo>
                <a:lnTo>
                  <a:pt x="6379" y="281"/>
                </a:lnTo>
                <a:close/>
                <a:moveTo>
                  <a:pt x="7640" y="1192"/>
                </a:moveTo>
                <a:lnTo>
                  <a:pt x="7570" y="1262"/>
                </a:lnTo>
                <a:lnTo>
                  <a:pt x="7500" y="1403"/>
                </a:lnTo>
                <a:lnTo>
                  <a:pt x="7500" y="1473"/>
                </a:lnTo>
                <a:lnTo>
                  <a:pt x="7500" y="1613"/>
                </a:lnTo>
                <a:lnTo>
                  <a:pt x="7570" y="1683"/>
                </a:lnTo>
                <a:lnTo>
                  <a:pt x="7851" y="2033"/>
                </a:lnTo>
                <a:lnTo>
                  <a:pt x="7991" y="2103"/>
                </a:lnTo>
                <a:lnTo>
                  <a:pt x="8201" y="2103"/>
                </a:lnTo>
                <a:lnTo>
                  <a:pt x="8271" y="2033"/>
                </a:lnTo>
                <a:lnTo>
                  <a:pt x="8341" y="1893"/>
                </a:lnTo>
                <a:lnTo>
                  <a:pt x="8411" y="1823"/>
                </a:lnTo>
                <a:lnTo>
                  <a:pt x="8411" y="1683"/>
                </a:lnTo>
                <a:lnTo>
                  <a:pt x="8341" y="1613"/>
                </a:lnTo>
                <a:lnTo>
                  <a:pt x="7991" y="1262"/>
                </a:lnTo>
                <a:lnTo>
                  <a:pt x="7851" y="1192"/>
                </a:lnTo>
                <a:close/>
                <a:moveTo>
                  <a:pt x="8692" y="2594"/>
                </a:moveTo>
                <a:lnTo>
                  <a:pt x="8622" y="2664"/>
                </a:lnTo>
                <a:lnTo>
                  <a:pt x="8552" y="2804"/>
                </a:lnTo>
                <a:lnTo>
                  <a:pt x="8481" y="2874"/>
                </a:lnTo>
                <a:lnTo>
                  <a:pt x="8552" y="3015"/>
                </a:lnTo>
                <a:lnTo>
                  <a:pt x="8692" y="3365"/>
                </a:lnTo>
                <a:lnTo>
                  <a:pt x="8762" y="3505"/>
                </a:lnTo>
                <a:lnTo>
                  <a:pt x="8832" y="3575"/>
                </a:lnTo>
                <a:lnTo>
                  <a:pt x="9112" y="3575"/>
                </a:lnTo>
                <a:lnTo>
                  <a:pt x="9182" y="3505"/>
                </a:lnTo>
                <a:lnTo>
                  <a:pt x="9252" y="3435"/>
                </a:lnTo>
                <a:lnTo>
                  <a:pt x="9323" y="3295"/>
                </a:lnTo>
                <a:lnTo>
                  <a:pt x="9252" y="3155"/>
                </a:lnTo>
                <a:lnTo>
                  <a:pt x="9112" y="2734"/>
                </a:lnTo>
                <a:lnTo>
                  <a:pt x="9042" y="2664"/>
                </a:lnTo>
                <a:lnTo>
                  <a:pt x="8902" y="2594"/>
                </a:lnTo>
                <a:close/>
                <a:moveTo>
                  <a:pt x="9112" y="4276"/>
                </a:moveTo>
                <a:lnTo>
                  <a:pt x="9042" y="4346"/>
                </a:lnTo>
                <a:lnTo>
                  <a:pt x="8972" y="4486"/>
                </a:lnTo>
                <a:lnTo>
                  <a:pt x="8972" y="4627"/>
                </a:lnTo>
                <a:lnTo>
                  <a:pt x="8972" y="4837"/>
                </a:lnTo>
                <a:lnTo>
                  <a:pt x="8972" y="4977"/>
                </a:lnTo>
                <a:lnTo>
                  <a:pt x="8972" y="5117"/>
                </a:lnTo>
                <a:lnTo>
                  <a:pt x="9042" y="5257"/>
                </a:lnTo>
                <a:lnTo>
                  <a:pt x="9112" y="5327"/>
                </a:lnTo>
                <a:lnTo>
                  <a:pt x="9323" y="5327"/>
                </a:lnTo>
                <a:lnTo>
                  <a:pt x="9463" y="5257"/>
                </a:lnTo>
                <a:lnTo>
                  <a:pt x="9533" y="5117"/>
                </a:lnTo>
                <a:lnTo>
                  <a:pt x="9533" y="5047"/>
                </a:lnTo>
                <a:lnTo>
                  <a:pt x="9533" y="4837"/>
                </a:lnTo>
                <a:lnTo>
                  <a:pt x="9533" y="4556"/>
                </a:lnTo>
                <a:lnTo>
                  <a:pt x="9533" y="4416"/>
                </a:lnTo>
                <a:lnTo>
                  <a:pt x="9463" y="4346"/>
                </a:lnTo>
                <a:lnTo>
                  <a:pt x="9323" y="4276"/>
                </a:lnTo>
                <a:close/>
                <a:moveTo>
                  <a:pt x="8832" y="6028"/>
                </a:moveTo>
                <a:lnTo>
                  <a:pt x="8762" y="6098"/>
                </a:lnTo>
                <a:lnTo>
                  <a:pt x="8692" y="6168"/>
                </a:lnTo>
                <a:lnTo>
                  <a:pt x="8552" y="6589"/>
                </a:lnTo>
                <a:lnTo>
                  <a:pt x="8552" y="6729"/>
                </a:lnTo>
                <a:lnTo>
                  <a:pt x="8552" y="6799"/>
                </a:lnTo>
                <a:lnTo>
                  <a:pt x="8622" y="6939"/>
                </a:lnTo>
                <a:lnTo>
                  <a:pt x="8692" y="7010"/>
                </a:lnTo>
                <a:lnTo>
                  <a:pt x="8902" y="7010"/>
                </a:lnTo>
                <a:lnTo>
                  <a:pt x="9042" y="6939"/>
                </a:lnTo>
                <a:lnTo>
                  <a:pt x="9112" y="6869"/>
                </a:lnTo>
                <a:lnTo>
                  <a:pt x="9252" y="6379"/>
                </a:lnTo>
                <a:lnTo>
                  <a:pt x="9323" y="6309"/>
                </a:lnTo>
                <a:lnTo>
                  <a:pt x="9252" y="6168"/>
                </a:lnTo>
                <a:lnTo>
                  <a:pt x="9182" y="6098"/>
                </a:lnTo>
                <a:lnTo>
                  <a:pt x="9112" y="6028"/>
                </a:lnTo>
                <a:close/>
                <a:moveTo>
                  <a:pt x="4767" y="1"/>
                </a:moveTo>
                <a:lnTo>
                  <a:pt x="4276" y="71"/>
                </a:lnTo>
                <a:lnTo>
                  <a:pt x="3786" y="141"/>
                </a:lnTo>
                <a:lnTo>
                  <a:pt x="3365" y="211"/>
                </a:lnTo>
                <a:lnTo>
                  <a:pt x="2874" y="421"/>
                </a:lnTo>
                <a:lnTo>
                  <a:pt x="2454" y="561"/>
                </a:lnTo>
                <a:lnTo>
                  <a:pt x="2103" y="842"/>
                </a:lnTo>
                <a:lnTo>
                  <a:pt x="1753" y="1122"/>
                </a:lnTo>
                <a:lnTo>
                  <a:pt x="1403" y="1403"/>
                </a:lnTo>
                <a:lnTo>
                  <a:pt x="1052" y="1753"/>
                </a:lnTo>
                <a:lnTo>
                  <a:pt x="772" y="2103"/>
                </a:lnTo>
                <a:lnTo>
                  <a:pt x="561" y="2524"/>
                </a:lnTo>
                <a:lnTo>
                  <a:pt x="351" y="2944"/>
                </a:lnTo>
                <a:lnTo>
                  <a:pt x="211" y="3365"/>
                </a:lnTo>
                <a:lnTo>
                  <a:pt x="71" y="3856"/>
                </a:lnTo>
                <a:lnTo>
                  <a:pt x="1" y="4346"/>
                </a:lnTo>
                <a:lnTo>
                  <a:pt x="1" y="4837"/>
                </a:lnTo>
                <a:lnTo>
                  <a:pt x="1" y="5327"/>
                </a:lnTo>
                <a:lnTo>
                  <a:pt x="71" y="5748"/>
                </a:lnTo>
                <a:lnTo>
                  <a:pt x="211" y="6239"/>
                </a:lnTo>
                <a:lnTo>
                  <a:pt x="351" y="6659"/>
                </a:lnTo>
                <a:lnTo>
                  <a:pt x="561" y="7080"/>
                </a:lnTo>
                <a:lnTo>
                  <a:pt x="772" y="7500"/>
                </a:lnTo>
                <a:lnTo>
                  <a:pt x="1052" y="7851"/>
                </a:lnTo>
                <a:lnTo>
                  <a:pt x="1403" y="8201"/>
                </a:lnTo>
                <a:lnTo>
                  <a:pt x="1753" y="8481"/>
                </a:lnTo>
                <a:lnTo>
                  <a:pt x="2103" y="8762"/>
                </a:lnTo>
                <a:lnTo>
                  <a:pt x="2454" y="9042"/>
                </a:lnTo>
                <a:lnTo>
                  <a:pt x="2874" y="9252"/>
                </a:lnTo>
                <a:lnTo>
                  <a:pt x="3365" y="9393"/>
                </a:lnTo>
                <a:lnTo>
                  <a:pt x="3786" y="9533"/>
                </a:lnTo>
                <a:lnTo>
                  <a:pt x="4276" y="9603"/>
                </a:lnTo>
                <a:lnTo>
                  <a:pt x="5257" y="9603"/>
                </a:lnTo>
                <a:lnTo>
                  <a:pt x="5748" y="9533"/>
                </a:lnTo>
                <a:lnTo>
                  <a:pt x="6169" y="9393"/>
                </a:lnTo>
                <a:lnTo>
                  <a:pt x="6659" y="9252"/>
                </a:lnTo>
                <a:lnTo>
                  <a:pt x="7080" y="9042"/>
                </a:lnTo>
                <a:lnTo>
                  <a:pt x="7430" y="8762"/>
                </a:lnTo>
                <a:lnTo>
                  <a:pt x="7851" y="8481"/>
                </a:lnTo>
                <a:lnTo>
                  <a:pt x="8131" y="8201"/>
                </a:lnTo>
                <a:lnTo>
                  <a:pt x="8201" y="8061"/>
                </a:lnTo>
                <a:lnTo>
                  <a:pt x="8271" y="7991"/>
                </a:lnTo>
                <a:lnTo>
                  <a:pt x="8201" y="7851"/>
                </a:lnTo>
                <a:lnTo>
                  <a:pt x="8131" y="7781"/>
                </a:lnTo>
                <a:lnTo>
                  <a:pt x="8061" y="7710"/>
                </a:lnTo>
                <a:lnTo>
                  <a:pt x="7921" y="7640"/>
                </a:lnTo>
                <a:lnTo>
                  <a:pt x="7851" y="7710"/>
                </a:lnTo>
                <a:lnTo>
                  <a:pt x="7710" y="7781"/>
                </a:lnTo>
                <a:lnTo>
                  <a:pt x="7080" y="8271"/>
                </a:lnTo>
                <a:lnTo>
                  <a:pt x="6379" y="8622"/>
                </a:lnTo>
                <a:lnTo>
                  <a:pt x="5608" y="8902"/>
                </a:lnTo>
                <a:lnTo>
                  <a:pt x="5187" y="8972"/>
                </a:lnTo>
                <a:lnTo>
                  <a:pt x="4346" y="8972"/>
                </a:lnTo>
                <a:lnTo>
                  <a:pt x="3926" y="8902"/>
                </a:lnTo>
                <a:lnTo>
                  <a:pt x="3155" y="8622"/>
                </a:lnTo>
                <a:lnTo>
                  <a:pt x="2454" y="8271"/>
                </a:lnTo>
                <a:lnTo>
                  <a:pt x="1823" y="7781"/>
                </a:lnTo>
                <a:lnTo>
                  <a:pt x="1332" y="7150"/>
                </a:lnTo>
                <a:lnTo>
                  <a:pt x="912" y="6449"/>
                </a:lnTo>
                <a:lnTo>
                  <a:pt x="702" y="5678"/>
                </a:lnTo>
                <a:lnTo>
                  <a:pt x="632" y="5257"/>
                </a:lnTo>
                <a:lnTo>
                  <a:pt x="561" y="4837"/>
                </a:lnTo>
                <a:lnTo>
                  <a:pt x="632" y="4346"/>
                </a:lnTo>
                <a:lnTo>
                  <a:pt x="702" y="3996"/>
                </a:lnTo>
                <a:lnTo>
                  <a:pt x="912" y="3155"/>
                </a:lnTo>
                <a:lnTo>
                  <a:pt x="1332" y="2454"/>
                </a:lnTo>
                <a:lnTo>
                  <a:pt x="1823" y="1823"/>
                </a:lnTo>
                <a:lnTo>
                  <a:pt x="2454" y="1332"/>
                </a:lnTo>
                <a:lnTo>
                  <a:pt x="3155" y="982"/>
                </a:lnTo>
                <a:lnTo>
                  <a:pt x="3926" y="702"/>
                </a:lnTo>
                <a:lnTo>
                  <a:pt x="4346" y="632"/>
                </a:lnTo>
                <a:lnTo>
                  <a:pt x="4907" y="632"/>
                </a:lnTo>
                <a:lnTo>
                  <a:pt x="4977" y="561"/>
                </a:lnTo>
                <a:lnTo>
                  <a:pt x="5047" y="421"/>
                </a:lnTo>
                <a:lnTo>
                  <a:pt x="5047" y="351"/>
                </a:lnTo>
                <a:lnTo>
                  <a:pt x="5047" y="211"/>
                </a:lnTo>
                <a:lnTo>
                  <a:pt x="4977" y="71"/>
                </a:lnTo>
                <a:lnTo>
                  <a:pt x="4907" y="1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100"/>
          <p:cNvSpPr/>
          <p:nvPr/>
        </p:nvSpPr>
        <p:spPr>
          <a:xfrm>
            <a:off x="3420371" y="1616535"/>
            <a:ext cx="232563" cy="230880"/>
          </a:xfrm>
          <a:custGeom>
            <a:rect b="b" l="l" r="r" t="t"/>
            <a:pathLst>
              <a:path extrusionOk="0" h="9603" w="9673">
                <a:moveTo>
                  <a:pt x="4837" y="1"/>
                </a:moveTo>
                <a:lnTo>
                  <a:pt x="4977" y="71"/>
                </a:lnTo>
                <a:lnTo>
                  <a:pt x="5047" y="141"/>
                </a:lnTo>
                <a:lnTo>
                  <a:pt x="5117" y="211"/>
                </a:lnTo>
                <a:lnTo>
                  <a:pt x="5117" y="211"/>
                </a:lnTo>
                <a:lnTo>
                  <a:pt x="5047" y="71"/>
                </a:lnTo>
                <a:lnTo>
                  <a:pt x="4977" y="1"/>
                </a:lnTo>
                <a:close/>
                <a:moveTo>
                  <a:pt x="5117" y="211"/>
                </a:moveTo>
                <a:lnTo>
                  <a:pt x="5117" y="351"/>
                </a:lnTo>
                <a:lnTo>
                  <a:pt x="5117" y="421"/>
                </a:lnTo>
                <a:lnTo>
                  <a:pt x="5187" y="351"/>
                </a:lnTo>
                <a:lnTo>
                  <a:pt x="5117" y="211"/>
                </a:lnTo>
                <a:close/>
                <a:moveTo>
                  <a:pt x="6449" y="281"/>
                </a:moveTo>
                <a:lnTo>
                  <a:pt x="6869" y="491"/>
                </a:lnTo>
                <a:lnTo>
                  <a:pt x="7010" y="561"/>
                </a:lnTo>
                <a:lnTo>
                  <a:pt x="6869" y="421"/>
                </a:lnTo>
                <a:lnTo>
                  <a:pt x="6449" y="281"/>
                </a:lnTo>
                <a:close/>
                <a:moveTo>
                  <a:pt x="5117" y="421"/>
                </a:moveTo>
                <a:lnTo>
                  <a:pt x="5047" y="491"/>
                </a:lnTo>
                <a:lnTo>
                  <a:pt x="4977" y="561"/>
                </a:lnTo>
                <a:lnTo>
                  <a:pt x="4837" y="632"/>
                </a:lnTo>
                <a:lnTo>
                  <a:pt x="4977" y="632"/>
                </a:lnTo>
                <a:lnTo>
                  <a:pt x="5047" y="561"/>
                </a:lnTo>
                <a:lnTo>
                  <a:pt x="5117" y="421"/>
                </a:lnTo>
                <a:close/>
                <a:moveTo>
                  <a:pt x="7010" y="561"/>
                </a:moveTo>
                <a:lnTo>
                  <a:pt x="7010" y="632"/>
                </a:lnTo>
                <a:lnTo>
                  <a:pt x="7080" y="772"/>
                </a:lnTo>
                <a:lnTo>
                  <a:pt x="7080" y="632"/>
                </a:lnTo>
                <a:lnTo>
                  <a:pt x="7010" y="561"/>
                </a:lnTo>
                <a:close/>
                <a:moveTo>
                  <a:pt x="4346" y="1"/>
                </a:moveTo>
                <a:lnTo>
                  <a:pt x="3856" y="71"/>
                </a:lnTo>
                <a:lnTo>
                  <a:pt x="3435" y="211"/>
                </a:lnTo>
                <a:lnTo>
                  <a:pt x="2944" y="351"/>
                </a:lnTo>
                <a:lnTo>
                  <a:pt x="2524" y="561"/>
                </a:lnTo>
                <a:lnTo>
                  <a:pt x="2173" y="842"/>
                </a:lnTo>
                <a:lnTo>
                  <a:pt x="2173" y="842"/>
                </a:lnTo>
                <a:lnTo>
                  <a:pt x="2594" y="632"/>
                </a:lnTo>
                <a:lnTo>
                  <a:pt x="3014" y="421"/>
                </a:lnTo>
                <a:lnTo>
                  <a:pt x="3435" y="281"/>
                </a:lnTo>
                <a:lnTo>
                  <a:pt x="3856" y="141"/>
                </a:lnTo>
                <a:lnTo>
                  <a:pt x="4346" y="71"/>
                </a:lnTo>
                <a:lnTo>
                  <a:pt x="4837" y="1"/>
                </a:lnTo>
                <a:close/>
                <a:moveTo>
                  <a:pt x="6239" y="281"/>
                </a:moveTo>
                <a:lnTo>
                  <a:pt x="6098" y="351"/>
                </a:lnTo>
                <a:lnTo>
                  <a:pt x="6028" y="491"/>
                </a:lnTo>
                <a:lnTo>
                  <a:pt x="6028" y="632"/>
                </a:lnTo>
                <a:lnTo>
                  <a:pt x="6028" y="702"/>
                </a:lnTo>
                <a:lnTo>
                  <a:pt x="6168" y="842"/>
                </a:lnTo>
                <a:lnTo>
                  <a:pt x="6239" y="912"/>
                </a:lnTo>
                <a:lnTo>
                  <a:pt x="6589" y="1052"/>
                </a:lnTo>
                <a:lnTo>
                  <a:pt x="6729" y="1052"/>
                </a:lnTo>
                <a:lnTo>
                  <a:pt x="6659" y="982"/>
                </a:lnTo>
                <a:lnTo>
                  <a:pt x="6239" y="842"/>
                </a:lnTo>
                <a:lnTo>
                  <a:pt x="6168" y="772"/>
                </a:lnTo>
                <a:lnTo>
                  <a:pt x="6098" y="702"/>
                </a:lnTo>
                <a:lnTo>
                  <a:pt x="6098" y="632"/>
                </a:lnTo>
                <a:lnTo>
                  <a:pt x="6098" y="491"/>
                </a:lnTo>
                <a:lnTo>
                  <a:pt x="6168" y="421"/>
                </a:lnTo>
                <a:lnTo>
                  <a:pt x="6239" y="351"/>
                </a:lnTo>
                <a:lnTo>
                  <a:pt x="6309" y="281"/>
                </a:lnTo>
                <a:close/>
                <a:moveTo>
                  <a:pt x="7080" y="772"/>
                </a:moveTo>
                <a:lnTo>
                  <a:pt x="7010" y="842"/>
                </a:lnTo>
                <a:lnTo>
                  <a:pt x="6939" y="982"/>
                </a:lnTo>
                <a:lnTo>
                  <a:pt x="6869" y="1052"/>
                </a:lnTo>
                <a:lnTo>
                  <a:pt x="6939" y="1052"/>
                </a:lnTo>
                <a:lnTo>
                  <a:pt x="7080" y="912"/>
                </a:lnTo>
                <a:lnTo>
                  <a:pt x="7080" y="772"/>
                </a:lnTo>
                <a:close/>
                <a:moveTo>
                  <a:pt x="7851" y="1122"/>
                </a:moveTo>
                <a:lnTo>
                  <a:pt x="7710" y="1192"/>
                </a:lnTo>
                <a:lnTo>
                  <a:pt x="7921" y="1192"/>
                </a:lnTo>
                <a:lnTo>
                  <a:pt x="8061" y="1262"/>
                </a:lnTo>
                <a:lnTo>
                  <a:pt x="7991" y="1192"/>
                </a:lnTo>
                <a:lnTo>
                  <a:pt x="7851" y="1122"/>
                </a:lnTo>
                <a:close/>
                <a:moveTo>
                  <a:pt x="3996" y="702"/>
                </a:moveTo>
                <a:lnTo>
                  <a:pt x="3225" y="912"/>
                </a:lnTo>
                <a:lnTo>
                  <a:pt x="2524" y="1332"/>
                </a:lnTo>
                <a:lnTo>
                  <a:pt x="3225" y="982"/>
                </a:lnTo>
                <a:lnTo>
                  <a:pt x="3996" y="702"/>
                </a:lnTo>
                <a:close/>
                <a:moveTo>
                  <a:pt x="7570" y="1403"/>
                </a:moveTo>
                <a:lnTo>
                  <a:pt x="7500" y="1473"/>
                </a:lnTo>
                <a:lnTo>
                  <a:pt x="7570" y="1613"/>
                </a:lnTo>
                <a:lnTo>
                  <a:pt x="7570" y="1473"/>
                </a:lnTo>
                <a:lnTo>
                  <a:pt x="7570" y="1403"/>
                </a:lnTo>
                <a:close/>
                <a:moveTo>
                  <a:pt x="8061" y="1262"/>
                </a:moveTo>
                <a:lnTo>
                  <a:pt x="8341" y="1613"/>
                </a:lnTo>
                <a:lnTo>
                  <a:pt x="8411" y="1683"/>
                </a:lnTo>
                <a:lnTo>
                  <a:pt x="8481" y="1823"/>
                </a:lnTo>
                <a:lnTo>
                  <a:pt x="8481" y="1683"/>
                </a:lnTo>
                <a:lnTo>
                  <a:pt x="8411" y="1543"/>
                </a:lnTo>
                <a:lnTo>
                  <a:pt x="8061" y="1262"/>
                </a:lnTo>
                <a:close/>
                <a:moveTo>
                  <a:pt x="7570" y="1613"/>
                </a:moveTo>
                <a:lnTo>
                  <a:pt x="7640" y="1753"/>
                </a:lnTo>
                <a:lnTo>
                  <a:pt x="7921" y="2033"/>
                </a:lnTo>
                <a:lnTo>
                  <a:pt x="8061" y="2103"/>
                </a:lnTo>
                <a:lnTo>
                  <a:pt x="8131" y="2103"/>
                </a:lnTo>
                <a:lnTo>
                  <a:pt x="8061" y="2033"/>
                </a:lnTo>
                <a:lnTo>
                  <a:pt x="7921" y="1963"/>
                </a:lnTo>
                <a:lnTo>
                  <a:pt x="7640" y="1683"/>
                </a:lnTo>
                <a:lnTo>
                  <a:pt x="7570" y="1613"/>
                </a:lnTo>
                <a:close/>
                <a:moveTo>
                  <a:pt x="8481" y="1823"/>
                </a:moveTo>
                <a:lnTo>
                  <a:pt x="8411" y="1893"/>
                </a:lnTo>
                <a:lnTo>
                  <a:pt x="8341" y="2033"/>
                </a:lnTo>
                <a:lnTo>
                  <a:pt x="8271" y="2033"/>
                </a:lnTo>
                <a:lnTo>
                  <a:pt x="8131" y="2103"/>
                </a:lnTo>
                <a:lnTo>
                  <a:pt x="8271" y="2103"/>
                </a:lnTo>
                <a:lnTo>
                  <a:pt x="8411" y="2033"/>
                </a:lnTo>
                <a:lnTo>
                  <a:pt x="8481" y="1963"/>
                </a:lnTo>
                <a:lnTo>
                  <a:pt x="8481" y="1823"/>
                </a:lnTo>
                <a:close/>
                <a:moveTo>
                  <a:pt x="2173" y="842"/>
                </a:moveTo>
                <a:lnTo>
                  <a:pt x="1753" y="1122"/>
                </a:lnTo>
                <a:lnTo>
                  <a:pt x="1402" y="1403"/>
                </a:lnTo>
                <a:lnTo>
                  <a:pt x="1122" y="1753"/>
                </a:lnTo>
                <a:lnTo>
                  <a:pt x="842" y="2103"/>
                </a:lnTo>
                <a:lnTo>
                  <a:pt x="631" y="2524"/>
                </a:lnTo>
                <a:lnTo>
                  <a:pt x="912" y="2103"/>
                </a:lnTo>
                <a:lnTo>
                  <a:pt x="1192" y="1753"/>
                </a:lnTo>
                <a:lnTo>
                  <a:pt x="1473" y="1403"/>
                </a:lnTo>
                <a:lnTo>
                  <a:pt x="1823" y="1122"/>
                </a:lnTo>
                <a:lnTo>
                  <a:pt x="2173" y="842"/>
                </a:lnTo>
                <a:close/>
                <a:moveTo>
                  <a:pt x="8902" y="2524"/>
                </a:moveTo>
                <a:lnTo>
                  <a:pt x="8762" y="2594"/>
                </a:lnTo>
                <a:lnTo>
                  <a:pt x="8972" y="2594"/>
                </a:lnTo>
                <a:lnTo>
                  <a:pt x="8902" y="2524"/>
                </a:lnTo>
                <a:close/>
                <a:moveTo>
                  <a:pt x="8762" y="2594"/>
                </a:moveTo>
                <a:lnTo>
                  <a:pt x="8622" y="2664"/>
                </a:lnTo>
                <a:lnTo>
                  <a:pt x="8551" y="2804"/>
                </a:lnTo>
                <a:lnTo>
                  <a:pt x="8551" y="2874"/>
                </a:lnTo>
                <a:lnTo>
                  <a:pt x="8622" y="3015"/>
                </a:lnTo>
                <a:lnTo>
                  <a:pt x="8622" y="2874"/>
                </a:lnTo>
                <a:lnTo>
                  <a:pt x="8622" y="2804"/>
                </a:lnTo>
                <a:lnTo>
                  <a:pt x="8692" y="2664"/>
                </a:lnTo>
                <a:lnTo>
                  <a:pt x="8762" y="2594"/>
                </a:lnTo>
                <a:close/>
                <a:moveTo>
                  <a:pt x="2524" y="1332"/>
                </a:moveTo>
                <a:lnTo>
                  <a:pt x="1893" y="1823"/>
                </a:lnTo>
                <a:lnTo>
                  <a:pt x="1332" y="2454"/>
                </a:lnTo>
                <a:lnTo>
                  <a:pt x="982" y="3225"/>
                </a:lnTo>
                <a:lnTo>
                  <a:pt x="982" y="3225"/>
                </a:lnTo>
                <a:lnTo>
                  <a:pt x="1402" y="2524"/>
                </a:lnTo>
                <a:lnTo>
                  <a:pt x="1893" y="1893"/>
                </a:lnTo>
                <a:lnTo>
                  <a:pt x="2524" y="1332"/>
                </a:lnTo>
                <a:close/>
                <a:moveTo>
                  <a:pt x="8622" y="3015"/>
                </a:moveTo>
                <a:lnTo>
                  <a:pt x="8762" y="3435"/>
                </a:lnTo>
                <a:lnTo>
                  <a:pt x="8832" y="3505"/>
                </a:lnTo>
                <a:lnTo>
                  <a:pt x="8832" y="3505"/>
                </a:lnTo>
                <a:lnTo>
                  <a:pt x="8762" y="3365"/>
                </a:lnTo>
                <a:lnTo>
                  <a:pt x="8622" y="3015"/>
                </a:lnTo>
                <a:close/>
                <a:moveTo>
                  <a:pt x="9182" y="2734"/>
                </a:moveTo>
                <a:lnTo>
                  <a:pt x="9322" y="3225"/>
                </a:lnTo>
                <a:lnTo>
                  <a:pt x="9322" y="3295"/>
                </a:lnTo>
                <a:lnTo>
                  <a:pt x="9322" y="3435"/>
                </a:lnTo>
                <a:lnTo>
                  <a:pt x="9252" y="3505"/>
                </a:lnTo>
                <a:lnTo>
                  <a:pt x="9393" y="3435"/>
                </a:lnTo>
                <a:lnTo>
                  <a:pt x="9393" y="3295"/>
                </a:lnTo>
                <a:lnTo>
                  <a:pt x="9393" y="3155"/>
                </a:lnTo>
                <a:lnTo>
                  <a:pt x="9182" y="2734"/>
                </a:lnTo>
                <a:close/>
                <a:moveTo>
                  <a:pt x="8832" y="3505"/>
                </a:moveTo>
                <a:lnTo>
                  <a:pt x="8902" y="3575"/>
                </a:lnTo>
                <a:lnTo>
                  <a:pt x="9042" y="3645"/>
                </a:lnTo>
                <a:lnTo>
                  <a:pt x="9182" y="3575"/>
                </a:lnTo>
                <a:lnTo>
                  <a:pt x="8972" y="3575"/>
                </a:lnTo>
                <a:lnTo>
                  <a:pt x="8832" y="3505"/>
                </a:lnTo>
                <a:close/>
                <a:moveTo>
                  <a:pt x="421" y="2944"/>
                </a:moveTo>
                <a:lnTo>
                  <a:pt x="211" y="3365"/>
                </a:lnTo>
                <a:lnTo>
                  <a:pt x="141" y="3856"/>
                </a:lnTo>
                <a:lnTo>
                  <a:pt x="281" y="3365"/>
                </a:lnTo>
                <a:lnTo>
                  <a:pt x="421" y="2944"/>
                </a:lnTo>
                <a:close/>
                <a:moveTo>
                  <a:pt x="9322" y="4276"/>
                </a:moveTo>
                <a:lnTo>
                  <a:pt x="9533" y="4346"/>
                </a:lnTo>
                <a:lnTo>
                  <a:pt x="9533" y="4346"/>
                </a:lnTo>
                <a:lnTo>
                  <a:pt x="9393" y="4276"/>
                </a:lnTo>
                <a:close/>
                <a:moveTo>
                  <a:pt x="9182" y="4276"/>
                </a:moveTo>
                <a:lnTo>
                  <a:pt x="9042" y="4346"/>
                </a:lnTo>
                <a:lnTo>
                  <a:pt x="9042" y="4486"/>
                </a:lnTo>
                <a:lnTo>
                  <a:pt x="9112" y="4416"/>
                </a:lnTo>
                <a:lnTo>
                  <a:pt x="9182" y="4346"/>
                </a:lnTo>
                <a:lnTo>
                  <a:pt x="9322" y="4276"/>
                </a:lnTo>
                <a:close/>
                <a:moveTo>
                  <a:pt x="9042" y="4486"/>
                </a:moveTo>
                <a:lnTo>
                  <a:pt x="8972" y="4627"/>
                </a:lnTo>
                <a:lnTo>
                  <a:pt x="8972" y="4837"/>
                </a:lnTo>
                <a:lnTo>
                  <a:pt x="8972" y="4977"/>
                </a:lnTo>
                <a:lnTo>
                  <a:pt x="9042" y="5117"/>
                </a:lnTo>
                <a:lnTo>
                  <a:pt x="9042" y="4977"/>
                </a:lnTo>
                <a:lnTo>
                  <a:pt x="9042" y="4837"/>
                </a:lnTo>
                <a:lnTo>
                  <a:pt x="9042" y="4556"/>
                </a:lnTo>
                <a:lnTo>
                  <a:pt x="9042" y="4486"/>
                </a:lnTo>
                <a:close/>
                <a:moveTo>
                  <a:pt x="9533" y="4346"/>
                </a:moveTo>
                <a:lnTo>
                  <a:pt x="9603" y="4486"/>
                </a:lnTo>
                <a:lnTo>
                  <a:pt x="9603" y="4556"/>
                </a:lnTo>
                <a:lnTo>
                  <a:pt x="9603" y="4837"/>
                </a:lnTo>
                <a:lnTo>
                  <a:pt x="9603" y="5047"/>
                </a:lnTo>
                <a:lnTo>
                  <a:pt x="9603" y="5117"/>
                </a:lnTo>
                <a:lnTo>
                  <a:pt x="9533" y="5257"/>
                </a:lnTo>
                <a:lnTo>
                  <a:pt x="9603" y="5187"/>
                </a:lnTo>
                <a:lnTo>
                  <a:pt x="9673" y="5047"/>
                </a:lnTo>
                <a:lnTo>
                  <a:pt x="9673" y="4837"/>
                </a:lnTo>
                <a:lnTo>
                  <a:pt x="9673" y="4556"/>
                </a:lnTo>
                <a:lnTo>
                  <a:pt x="9603" y="4416"/>
                </a:lnTo>
                <a:lnTo>
                  <a:pt x="9533" y="4346"/>
                </a:lnTo>
                <a:close/>
                <a:moveTo>
                  <a:pt x="9042" y="5117"/>
                </a:moveTo>
                <a:lnTo>
                  <a:pt x="9042" y="5257"/>
                </a:lnTo>
                <a:lnTo>
                  <a:pt x="9182" y="5327"/>
                </a:lnTo>
                <a:lnTo>
                  <a:pt x="9322" y="5327"/>
                </a:lnTo>
                <a:lnTo>
                  <a:pt x="9182" y="5257"/>
                </a:lnTo>
                <a:lnTo>
                  <a:pt x="9112" y="5187"/>
                </a:lnTo>
                <a:lnTo>
                  <a:pt x="9042" y="5117"/>
                </a:lnTo>
                <a:close/>
                <a:moveTo>
                  <a:pt x="9393" y="5257"/>
                </a:moveTo>
                <a:lnTo>
                  <a:pt x="9322" y="5327"/>
                </a:lnTo>
                <a:lnTo>
                  <a:pt x="9463" y="5327"/>
                </a:lnTo>
                <a:lnTo>
                  <a:pt x="9533" y="5257"/>
                </a:lnTo>
                <a:close/>
                <a:moveTo>
                  <a:pt x="71" y="4346"/>
                </a:moveTo>
                <a:lnTo>
                  <a:pt x="1" y="4837"/>
                </a:lnTo>
                <a:lnTo>
                  <a:pt x="71" y="5327"/>
                </a:lnTo>
                <a:lnTo>
                  <a:pt x="141" y="5748"/>
                </a:lnTo>
                <a:lnTo>
                  <a:pt x="71" y="5257"/>
                </a:lnTo>
                <a:lnTo>
                  <a:pt x="71" y="4837"/>
                </a:lnTo>
                <a:lnTo>
                  <a:pt x="71" y="4346"/>
                </a:lnTo>
                <a:close/>
                <a:moveTo>
                  <a:pt x="9042" y="5958"/>
                </a:moveTo>
                <a:lnTo>
                  <a:pt x="8902" y="6028"/>
                </a:lnTo>
                <a:lnTo>
                  <a:pt x="8832" y="6098"/>
                </a:lnTo>
                <a:lnTo>
                  <a:pt x="8972" y="6028"/>
                </a:lnTo>
                <a:lnTo>
                  <a:pt x="9182" y="6028"/>
                </a:lnTo>
                <a:lnTo>
                  <a:pt x="9042" y="5958"/>
                </a:lnTo>
                <a:close/>
                <a:moveTo>
                  <a:pt x="982" y="3225"/>
                </a:moveTo>
                <a:lnTo>
                  <a:pt x="702" y="3996"/>
                </a:lnTo>
                <a:lnTo>
                  <a:pt x="631" y="4837"/>
                </a:lnTo>
                <a:lnTo>
                  <a:pt x="702" y="5608"/>
                </a:lnTo>
                <a:lnTo>
                  <a:pt x="982" y="6379"/>
                </a:lnTo>
                <a:lnTo>
                  <a:pt x="772" y="5608"/>
                </a:lnTo>
                <a:lnTo>
                  <a:pt x="702" y="4837"/>
                </a:lnTo>
                <a:lnTo>
                  <a:pt x="772" y="3996"/>
                </a:lnTo>
                <a:lnTo>
                  <a:pt x="982" y="3225"/>
                </a:lnTo>
                <a:close/>
                <a:moveTo>
                  <a:pt x="8832" y="6098"/>
                </a:moveTo>
                <a:lnTo>
                  <a:pt x="8762" y="6168"/>
                </a:lnTo>
                <a:lnTo>
                  <a:pt x="8622" y="6589"/>
                </a:lnTo>
                <a:lnTo>
                  <a:pt x="8762" y="6239"/>
                </a:lnTo>
                <a:lnTo>
                  <a:pt x="8832" y="6098"/>
                </a:lnTo>
                <a:close/>
                <a:moveTo>
                  <a:pt x="141" y="5748"/>
                </a:moveTo>
                <a:lnTo>
                  <a:pt x="211" y="6239"/>
                </a:lnTo>
                <a:lnTo>
                  <a:pt x="421" y="6659"/>
                </a:lnTo>
                <a:lnTo>
                  <a:pt x="281" y="6239"/>
                </a:lnTo>
                <a:lnTo>
                  <a:pt x="141" y="5748"/>
                </a:lnTo>
                <a:close/>
                <a:moveTo>
                  <a:pt x="8622" y="6589"/>
                </a:moveTo>
                <a:lnTo>
                  <a:pt x="8551" y="6729"/>
                </a:lnTo>
                <a:lnTo>
                  <a:pt x="8622" y="6799"/>
                </a:lnTo>
                <a:lnTo>
                  <a:pt x="8622" y="6729"/>
                </a:lnTo>
                <a:lnTo>
                  <a:pt x="8622" y="6589"/>
                </a:lnTo>
                <a:close/>
                <a:moveTo>
                  <a:pt x="9182" y="6028"/>
                </a:moveTo>
                <a:lnTo>
                  <a:pt x="9252" y="6098"/>
                </a:lnTo>
                <a:lnTo>
                  <a:pt x="9322" y="6168"/>
                </a:lnTo>
                <a:lnTo>
                  <a:pt x="9322" y="6309"/>
                </a:lnTo>
                <a:lnTo>
                  <a:pt x="9322" y="6379"/>
                </a:lnTo>
                <a:lnTo>
                  <a:pt x="9182" y="6799"/>
                </a:lnTo>
                <a:lnTo>
                  <a:pt x="9112" y="6939"/>
                </a:lnTo>
                <a:lnTo>
                  <a:pt x="9182" y="6869"/>
                </a:lnTo>
                <a:lnTo>
                  <a:pt x="9393" y="6449"/>
                </a:lnTo>
                <a:lnTo>
                  <a:pt x="9393" y="6309"/>
                </a:lnTo>
                <a:lnTo>
                  <a:pt x="9393" y="6168"/>
                </a:lnTo>
                <a:lnTo>
                  <a:pt x="9252" y="6028"/>
                </a:lnTo>
                <a:close/>
                <a:moveTo>
                  <a:pt x="8622" y="6799"/>
                </a:moveTo>
                <a:lnTo>
                  <a:pt x="8622" y="6939"/>
                </a:lnTo>
                <a:lnTo>
                  <a:pt x="8762" y="7010"/>
                </a:lnTo>
                <a:lnTo>
                  <a:pt x="8902" y="7010"/>
                </a:lnTo>
                <a:lnTo>
                  <a:pt x="8762" y="6939"/>
                </a:lnTo>
                <a:lnTo>
                  <a:pt x="8692" y="6869"/>
                </a:lnTo>
                <a:lnTo>
                  <a:pt x="8622" y="6799"/>
                </a:lnTo>
                <a:close/>
                <a:moveTo>
                  <a:pt x="9112" y="6939"/>
                </a:moveTo>
                <a:lnTo>
                  <a:pt x="8972" y="7010"/>
                </a:lnTo>
                <a:lnTo>
                  <a:pt x="9042" y="7010"/>
                </a:lnTo>
                <a:lnTo>
                  <a:pt x="9112" y="6939"/>
                </a:lnTo>
                <a:close/>
                <a:moveTo>
                  <a:pt x="982" y="6379"/>
                </a:moveTo>
                <a:lnTo>
                  <a:pt x="1332" y="7150"/>
                </a:lnTo>
                <a:lnTo>
                  <a:pt x="1893" y="7781"/>
                </a:lnTo>
                <a:lnTo>
                  <a:pt x="2524" y="8271"/>
                </a:lnTo>
                <a:lnTo>
                  <a:pt x="1893" y="7710"/>
                </a:lnTo>
                <a:lnTo>
                  <a:pt x="1402" y="7080"/>
                </a:lnTo>
                <a:lnTo>
                  <a:pt x="982" y="6379"/>
                </a:lnTo>
                <a:close/>
                <a:moveTo>
                  <a:pt x="631" y="7080"/>
                </a:moveTo>
                <a:lnTo>
                  <a:pt x="842" y="7500"/>
                </a:lnTo>
                <a:lnTo>
                  <a:pt x="1122" y="7851"/>
                </a:lnTo>
                <a:lnTo>
                  <a:pt x="1402" y="8201"/>
                </a:lnTo>
                <a:lnTo>
                  <a:pt x="1753" y="8481"/>
                </a:lnTo>
                <a:lnTo>
                  <a:pt x="2173" y="8762"/>
                </a:lnTo>
                <a:lnTo>
                  <a:pt x="2173" y="8762"/>
                </a:lnTo>
                <a:lnTo>
                  <a:pt x="1823" y="8481"/>
                </a:lnTo>
                <a:lnTo>
                  <a:pt x="1473" y="8201"/>
                </a:lnTo>
                <a:lnTo>
                  <a:pt x="1192" y="7851"/>
                </a:lnTo>
                <a:lnTo>
                  <a:pt x="912" y="7500"/>
                </a:lnTo>
                <a:lnTo>
                  <a:pt x="631" y="7080"/>
                </a:lnTo>
                <a:close/>
                <a:moveTo>
                  <a:pt x="2524" y="8271"/>
                </a:moveTo>
                <a:lnTo>
                  <a:pt x="3225" y="8692"/>
                </a:lnTo>
                <a:lnTo>
                  <a:pt x="3996" y="8902"/>
                </a:lnTo>
                <a:lnTo>
                  <a:pt x="3225" y="8622"/>
                </a:lnTo>
                <a:lnTo>
                  <a:pt x="2524" y="8271"/>
                </a:lnTo>
                <a:close/>
                <a:moveTo>
                  <a:pt x="8061" y="7640"/>
                </a:moveTo>
                <a:lnTo>
                  <a:pt x="7780" y="7710"/>
                </a:lnTo>
                <a:lnTo>
                  <a:pt x="7150" y="8271"/>
                </a:lnTo>
                <a:lnTo>
                  <a:pt x="6449" y="8622"/>
                </a:lnTo>
                <a:lnTo>
                  <a:pt x="5678" y="8902"/>
                </a:lnTo>
                <a:lnTo>
                  <a:pt x="5678" y="8902"/>
                </a:lnTo>
                <a:lnTo>
                  <a:pt x="6449" y="8692"/>
                </a:lnTo>
                <a:lnTo>
                  <a:pt x="7150" y="8341"/>
                </a:lnTo>
                <a:lnTo>
                  <a:pt x="7780" y="7781"/>
                </a:lnTo>
                <a:lnTo>
                  <a:pt x="7921" y="7710"/>
                </a:lnTo>
                <a:lnTo>
                  <a:pt x="8131" y="7710"/>
                </a:lnTo>
                <a:lnTo>
                  <a:pt x="8201" y="7781"/>
                </a:lnTo>
                <a:lnTo>
                  <a:pt x="8271" y="7851"/>
                </a:lnTo>
                <a:lnTo>
                  <a:pt x="8271" y="7991"/>
                </a:lnTo>
                <a:lnTo>
                  <a:pt x="8271" y="8061"/>
                </a:lnTo>
                <a:lnTo>
                  <a:pt x="8201" y="8201"/>
                </a:lnTo>
                <a:lnTo>
                  <a:pt x="7851" y="8481"/>
                </a:lnTo>
                <a:lnTo>
                  <a:pt x="7500" y="8762"/>
                </a:lnTo>
                <a:lnTo>
                  <a:pt x="7080" y="9042"/>
                </a:lnTo>
                <a:lnTo>
                  <a:pt x="7080" y="9042"/>
                </a:lnTo>
                <a:lnTo>
                  <a:pt x="7500" y="8832"/>
                </a:lnTo>
                <a:lnTo>
                  <a:pt x="7921" y="8551"/>
                </a:lnTo>
                <a:lnTo>
                  <a:pt x="8271" y="8201"/>
                </a:lnTo>
                <a:lnTo>
                  <a:pt x="8341" y="8131"/>
                </a:lnTo>
                <a:lnTo>
                  <a:pt x="8341" y="7991"/>
                </a:lnTo>
                <a:lnTo>
                  <a:pt x="8341" y="7851"/>
                </a:lnTo>
                <a:lnTo>
                  <a:pt x="8271" y="7710"/>
                </a:lnTo>
                <a:lnTo>
                  <a:pt x="8131" y="7640"/>
                </a:lnTo>
                <a:close/>
                <a:moveTo>
                  <a:pt x="7080" y="9042"/>
                </a:moveTo>
                <a:lnTo>
                  <a:pt x="6659" y="9182"/>
                </a:lnTo>
                <a:lnTo>
                  <a:pt x="6239" y="9393"/>
                </a:lnTo>
                <a:lnTo>
                  <a:pt x="6239" y="9393"/>
                </a:lnTo>
                <a:lnTo>
                  <a:pt x="6659" y="9252"/>
                </a:lnTo>
                <a:lnTo>
                  <a:pt x="7080" y="9042"/>
                </a:lnTo>
                <a:close/>
                <a:moveTo>
                  <a:pt x="2173" y="8762"/>
                </a:moveTo>
                <a:lnTo>
                  <a:pt x="2524" y="9042"/>
                </a:lnTo>
                <a:lnTo>
                  <a:pt x="2944" y="9252"/>
                </a:lnTo>
                <a:lnTo>
                  <a:pt x="3435" y="9393"/>
                </a:lnTo>
                <a:lnTo>
                  <a:pt x="3014" y="9182"/>
                </a:lnTo>
                <a:lnTo>
                  <a:pt x="2594" y="8972"/>
                </a:lnTo>
                <a:lnTo>
                  <a:pt x="2173" y="8762"/>
                </a:lnTo>
                <a:close/>
                <a:moveTo>
                  <a:pt x="3435" y="9393"/>
                </a:moveTo>
                <a:lnTo>
                  <a:pt x="3856" y="9533"/>
                </a:lnTo>
                <a:lnTo>
                  <a:pt x="4346" y="9603"/>
                </a:lnTo>
                <a:lnTo>
                  <a:pt x="4837" y="9603"/>
                </a:lnTo>
                <a:lnTo>
                  <a:pt x="4346" y="9533"/>
                </a:lnTo>
                <a:lnTo>
                  <a:pt x="3856" y="9463"/>
                </a:lnTo>
                <a:lnTo>
                  <a:pt x="3435" y="9393"/>
                </a:lnTo>
                <a:close/>
                <a:moveTo>
                  <a:pt x="6239" y="9393"/>
                </a:moveTo>
                <a:lnTo>
                  <a:pt x="5748" y="9463"/>
                </a:lnTo>
                <a:lnTo>
                  <a:pt x="5327" y="9533"/>
                </a:lnTo>
                <a:lnTo>
                  <a:pt x="4837" y="9603"/>
                </a:lnTo>
                <a:lnTo>
                  <a:pt x="5327" y="9603"/>
                </a:lnTo>
                <a:lnTo>
                  <a:pt x="5818" y="9533"/>
                </a:lnTo>
                <a:lnTo>
                  <a:pt x="6239" y="9393"/>
                </a:lnTo>
                <a:close/>
              </a:path>
            </a:pathLst>
          </a:custGeom>
          <a:solidFill>
            <a:srgbClr val="001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100"/>
          <p:cNvSpPr/>
          <p:nvPr/>
        </p:nvSpPr>
        <p:spPr>
          <a:xfrm>
            <a:off x="3529909" y="1667096"/>
            <a:ext cx="57317" cy="102806"/>
          </a:xfrm>
          <a:custGeom>
            <a:rect b="b" l="l" r="r" t="t"/>
            <a:pathLst>
              <a:path extrusionOk="0" h="4276" w="2384">
                <a:moveTo>
                  <a:pt x="141" y="0"/>
                </a:moveTo>
                <a:lnTo>
                  <a:pt x="71" y="70"/>
                </a:lnTo>
                <a:lnTo>
                  <a:pt x="0" y="141"/>
                </a:lnTo>
                <a:lnTo>
                  <a:pt x="0" y="281"/>
                </a:lnTo>
                <a:lnTo>
                  <a:pt x="0" y="3084"/>
                </a:lnTo>
                <a:lnTo>
                  <a:pt x="71" y="3224"/>
                </a:lnTo>
                <a:lnTo>
                  <a:pt x="141" y="3295"/>
                </a:lnTo>
                <a:lnTo>
                  <a:pt x="2033" y="4206"/>
                </a:lnTo>
                <a:lnTo>
                  <a:pt x="2103" y="4276"/>
                </a:lnTo>
                <a:lnTo>
                  <a:pt x="2243" y="4206"/>
                </a:lnTo>
                <a:lnTo>
                  <a:pt x="2383" y="4136"/>
                </a:lnTo>
                <a:lnTo>
                  <a:pt x="2383" y="3995"/>
                </a:lnTo>
                <a:lnTo>
                  <a:pt x="2383" y="3855"/>
                </a:lnTo>
                <a:lnTo>
                  <a:pt x="2313" y="3785"/>
                </a:lnTo>
                <a:lnTo>
                  <a:pt x="2243" y="3715"/>
                </a:lnTo>
                <a:lnTo>
                  <a:pt x="561" y="2874"/>
                </a:lnTo>
                <a:lnTo>
                  <a:pt x="561" y="281"/>
                </a:lnTo>
                <a:lnTo>
                  <a:pt x="561" y="141"/>
                </a:lnTo>
                <a:lnTo>
                  <a:pt x="491" y="70"/>
                </a:lnTo>
                <a:lnTo>
                  <a:pt x="421" y="0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100"/>
          <p:cNvSpPr/>
          <p:nvPr/>
        </p:nvSpPr>
        <p:spPr>
          <a:xfrm>
            <a:off x="3529909" y="1667096"/>
            <a:ext cx="59000" cy="102806"/>
          </a:xfrm>
          <a:custGeom>
            <a:rect b="b" l="l" r="r" t="t"/>
            <a:pathLst>
              <a:path extrusionOk="0" h="4276" w="2454">
                <a:moveTo>
                  <a:pt x="141" y="0"/>
                </a:moveTo>
                <a:lnTo>
                  <a:pt x="71" y="70"/>
                </a:lnTo>
                <a:lnTo>
                  <a:pt x="281" y="0"/>
                </a:lnTo>
                <a:close/>
                <a:moveTo>
                  <a:pt x="281" y="0"/>
                </a:moveTo>
                <a:lnTo>
                  <a:pt x="491" y="70"/>
                </a:lnTo>
                <a:lnTo>
                  <a:pt x="421" y="0"/>
                </a:lnTo>
                <a:close/>
                <a:moveTo>
                  <a:pt x="71" y="70"/>
                </a:moveTo>
                <a:lnTo>
                  <a:pt x="0" y="141"/>
                </a:lnTo>
                <a:lnTo>
                  <a:pt x="0" y="281"/>
                </a:lnTo>
                <a:lnTo>
                  <a:pt x="71" y="70"/>
                </a:lnTo>
                <a:close/>
                <a:moveTo>
                  <a:pt x="491" y="70"/>
                </a:moveTo>
                <a:lnTo>
                  <a:pt x="561" y="281"/>
                </a:lnTo>
                <a:lnTo>
                  <a:pt x="561" y="141"/>
                </a:lnTo>
                <a:lnTo>
                  <a:pt x="491" y="70"/>
                </a:lnTo>
                <a:close/>
                <a:moveTo>
                  <a:pt x="0" y="3084"/>
                </a:moveTo>
                <a:lnTo>
                  <a:pt x="0" y="3224"/>
                </a:lnTo>
                <a:lnTo>
                  <a:pt x="141" y="3295"/>
                </a:lnTo>
                <a:lnTo>
                  <a:pt x="71" y="3224"/>
                </a:lnTo>
                <a:lnTo>
                  <a:pt x="0" y="3084"/>
                </a:lnTo>
                <a:close/>
                <a:moveTo>
                  <a:pt x="141" y="3295"/>
                </a:moveTo>
                <a:lnTo>
                  <a:pt x="1963" y="4276"/>
                </a:lnTo>
                <a:lnTo>
                  <a:pt x="2103" y="4276"/>
                </a:lnTo>
                <a:lnTo>
                  <a:pt x="2313" y="4206"/>
                </a:lnTo>
                <a:lnTo>
                  <a:pt x="2383" y="4136"/>
                </a:lnTo>
                <a:lnTo>
                  <a:pt x="2454" y="3995"/>
                </a:lnTo>
                <a:lnTo>
                  <a:pt x="2383" y="3855"/>
                </a:lnTo>
                <a:lnTo>
                  <a:pt x="2383" y="3785"/>
                </a:lnTo>
                <a:lnTo>
                  <a:pt x="2243" y="3715"/>
                </a:lnTo>
                <a:lnTo>
                  <a:pt x="2383" y="3925"/>
                </a:lnTo>
                <a:lnTo>
                  <a:pt x="2383" y="4065"/>
                </a:lnTo>
                <a:lnTo>
                  <a:pt x="2243" y="4206"/>
                </a:lnTo>
                <a:lnTo>
                  <a:pt x="2033" y="4206"/>
                </a:lnTo>
                <a:lnTo>
                  <a:pt x="141" y="3295"/>
                </a:lnTo>
                <a:close/>
              </a:path>
            </a:pathLst>
          </a:custGeom>
          <a:solidFill>
            <a:srgbClr val="001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100"/>
          <p:cNvSpPr/>
          <p:nvPr/>
        </p:nvSpPr>
        <p:spPr>
          <a:xfrm>
            <a:off x="5492052" y="1613999"/>
            <a:ext cx="234246" cy="235953"/>
          </a:xfrm>
          <a:custGeom>
            <a:rect b="b" l="l" r="r" t="t"/>
            <a:pathLst>
              <a:path extrusionOk="0" h="9814" w="9743">
                <a:moveTo>
                  <a:pt x="3364" y="3225"/>
                </a:moveTo>
                <a:lnTo>
                  <a:pt x="3294" y="3295"/>
                </a:lnTo>
                <a:lnTo>
                  <a:pt x="3224" y="3435"/>
                </a:lnTo>
                <a:lnTo>
                  <a:pt x="3224" y="3505"/>
                </a:lnTo>
                <a:lnTo>
                  <a:pt x="3224" y="3645"/>
                </a:lnTo>
                <a:lnTo>
                  <a:pt x="3294" y="3715"/>
                </a:lnTo>
                <a:lnTo>
                  <a:pt x="4486" y="4907"/>
                </a:lnTo>
                <a:lnTo>
                  <a:pt x="3294" y="6098"/>
                </a:lnTo>
                <a:lnTo>
                  <a:pt x="3224" y="6168"/>
                </a:lnTo>
                <a:lnTo>
                  <a:pt x="3224" y="6309"/>
                </a:lnTo>
                <a:lnTo>
                  <a:pt x="3224" y="6379"/>
                </a:lnTo>
                <a:lnTo>
                  <a:pt x="3294" y="6449"/>
                </a:lnTo>
                <a:lnTo>
                  <a:pt x="3364" y="6519"/>
                </a:lnTo>
                <a:lnTo>
                  <a:pt x="3504" y="6589"/>
                </a:lnTo>
                <a:lnTo>
                  <a:pt x="3575" y="6519"/>
                </a:lnTo>
                <a:lnTo>
                  <a:pt x="3715" y="6449"/>
                </a:lnTo>
                <a:lnTo>
                  <a:pt x="4906" y="5257"/>
                </a:lnTo>
                <a:lnTo>
                  <a:pt x="6028" y="6449"/>
                </a:lnTo>
                <a:lnTo>
                  <a:pt x="6168" y="6519"/>
                </a:lnTo>
                <a:lnTo>
                  <a:pt x="6238" y="6589"/>
                </a:lnTo>
                <a:lnTo>
                  <a:pt x="6378" y="6519"/>
                </a:lnTo>
                <a:lnTo>
                  <a:pt x="6448" y="6449"/>
                </a:lnTo>
                <a:lnTo>
                  <a:pt x="6518" y="6379"/>
                </a:lnTo>
                <a:lnTo>
                  <a:pt x="6518" y="6309"/>
                </a:lnTo>
                <a:lnTo>
                  <a:pt x="6518" y="6168"/>
                </a:lnTo>
                <a:lnTo>
                  <a:pt x="6448" y="6098"/>
                </a:lnTo>
                <a:lnTo>
                  <a:pt x="5257" y="4907"/>
                </a:lnTo>
                <a:lnTo>
                  <a:pt x="6448" y="3715"/>
                </a:lnTo>
                <a:lnTo>
                  <a:pt x="6518" y="3645"/>
                </a:lnTo>
                <a:lnTo>
                  <a:pt x="6518" y="3505"/>
                </a:lnTo>
                <a:lnTo>
                  <a:pt x="6518" y="3435"/>
                </a:lnTo>
                <a:lnTo>
                  <a:pt x="6448" y="3295"/>
                </a:lnTo>
                <a:lnTo>
                  <a:pt x="6378" y="3225"/>
                </a:lnTo>
                <a:lnTo>
                  <a:pt x="6168" y="3225"/>
                </a:lnTo>
                <a:lnTo>
                  <a:pt x="6028" y="3295"/>
                </a:lnTo>
                <a:lnTo>
                  <a:pt x="4906" y="4486"/>
                </a:lnTo>
                <a:lnTo>
                  <a:pt x="3715" y="3295"/>
                </a:lnTo>
                <a:lnTo>
                  <a:pt x="3575" y="3225"/>
                </a:lnTo>
                <a:close/>
                <a:moveTo>
                  <a:pt x="5327" y="561"/>
                </a:moveTo>
                <a:lnTo>
                  <a:pt x="5747" y="632"/>
                </a:lnTo>
                <a:lnTo>
                  <a:pt x="6168" y="772"/>
                </a:lnTo>
                <a:lnTo>
                  <a:pt x="6588" y="912"/>
                </a:lnTo>
                <a:lnTo>
                  <a:pt x="7289" y="1262"/>
                </a:lnTo>
                <a:lnTo>
                  <a:pt x="7920" y="1823"/>
                </a:lnTo>
                <a:lnTo>
                  <a:pt x="8481" y="2454"/>
                </a:lnTo>
                <a:lnTo>
                  <a:pt x="8901" y="3225"/>
                </a:lnTo>
                <a:lnTo>
                  <a:pt x="9041" y="3575"/>
                </a:lnTo>
                <a:lnTo>
                  <a:pt x="9112" y="3996"/>
                </a:lnTo>
                <a:lnTo>
                  <a:pt x="9182" y="4416"/>
                </a:lnTo>
                <a:lnTo>
                  <a:pt x="9182" y="4907"/>
                </a:lnTo>
                <a:lnTo>
                  <a:pt x="9182" y="5327"/>
                </a:lnTo>
                <a:lnTo>
                  <a:pt x="9112" y="5748"/>
                </a:lnTo>
                <a:lnTo>
                  <a:pt x="9041" y="6168"/>
                </a:lnTo>
                <a:lnTo>
                  <a:pt x="8901" y="6589"/>
                </a:lnTo>
                <a:lnTo>
                  <a:pt x="8481" y="7290"/>
                </a:lnTo>
                <a:lnTo>
                  <a:pt x="7920" y="7991"/>
                </a:lnTo>
                <a:lnTo>
                  <a:pt x="7289" y="8481"/>
                </a:lnTo>
                <a:lnTo>
                  <a:pt x="6588" y="8902"/>
                </a:lnTo>
                <a:lnTo>
                  <a:pt x="6168" y="9042"/>
                </a:lnTo>
                <a:lnTo>
                  <a:pt x="5747" y="9112"/>
                </a:lnTo>
                <a:lnTo>
                  <a:pt x="5327" y="9182"/>
                </a:lnTo>
                <a:lnTo>
                  <a:pt x="4906" y="9252"/>
                </a:lnTo>
                <a:lnTo>
                  <a:pt x="4416" y="9182"/>
                </a:lnTo>
                <a:lnTo>
                  <a:pt x="3995" y="9112"/>
                </a:lnTo>
                <a:lnTo>
                  <a:pt x="3575" y="9042"/>
                </a:lnTo>
                <a:lnTo>
                  <a:pt x="3154" y="8902"/>
                </a:lnTo>
                <a:lnTo>
                  <a:pt x="2453" y="8481"/>
                </a:lnTo>
                <a:lnTo>
                  <a:pt x="1822" y="7991"/>
                </a:lnTo>
                <a:lnTo>
                  <a:pt x="1262" y="7290"/>
                </a:lnTo>
                <a:lnTo>
                  <a:pt x="841" y="6589"/>
                </a:lnTo>
                <a:lnTo>
                  <a:pt x="701" y="6168"/>
                </a:lnTo>
                <a:lnTo>
                  <a:pt x="631" y="5748"/>
                </a:lnTo>
                <a:lnTo>
                  <a:pt x="561" y="5327"/>
                </a:lnTo>
                <a:lnTo>
                  <a:pt x="561" y="4907"/>
                </a:lnTo>
                <a:lnTo>
                  <a:pt x="561" y="4416"/>
                </a:lnTo>
                <a:lnTo>
                  <a:pt x="631" y="3996"/>
                </a:lnTo>
                <a:lnTo>
                  <a:pt x="701" y="3575"/>
                </a:lnTo>
                <a:lnTo>
                  <a:pt x="841" y="3225"/>
                </a:lnTo>
                <a:lnTo>
                  <a:pt x="1262" y="2454"/>
                </a:lnTo>
                <a:lnTo>
                  <a:pt x="1822" y="1823"/>
                </a:lnTo>
                <a:lnTo>
                  <a:pt x="2453" y="1262"/>
                </a:lnTo>
                <a:lnTo>
                  <a:pt x="3154" y="912"/>
                </a:lnTo>
                <a:lnTo>
                  <a:pt x="3575" y="772"/>
                </a:lnTo>
                <a:lnTo>
                  <a:pt x="3995" y="632"/>
                </a:lnTo>
                <a:lnTo>
                  <a:pt x="4416" y="561"/>
                </a:lnTo>
                <a:close/>
                <a:moveTo>
                  <a:pt x="4346" y="1"/>
                </a:moveTo>
                <a:lnTo>
                  <a:pt x="3855" y="71"/>
                </a:lnTo>
                <a:lnTo>
                  <a:pt x="3434" y="211"/>
                </a:lnTo>
                <a:lnTo>
                  <a:pt x="2944" y="351"/>
                </a:lnTo>
                <a:lnTo>
                  <a:pt x="2523" y="561"/>
                </a:lnTo>
                <a:lnTo>
                  <a:pt x="2103" y="842"/>
                </a:lnTo>
                <a:lnTo>
                  <a:pt x="1752" y="1122"/>
                </a:lnTo>
                <a:lnTo>
                  <a:pt x="1402" y="1402"/>
                </a:lnTo>
                <a:lnTo>
                  <a:pt x="1121" y="1753"/>
                </a:lnTo>
                <a:lnTo>
                  <a:pt x="841" y="2173"/>
                </a:lnTo>
                <a:lnTo>
                  <a:pt x="561" y="2594"/>
                </a:lnTo>
                <a:lnTo>
                  <a:pt x="350" y="3015"/>
                </a:lnTo>
                <a:lnTo>
                  <a:pt x="210" y="3435"/>
                </a:lnTo>
                <a:lnTo>
                  <a:pt x="70" y="3926"/>
                </a:lnTo>
                <a:lnTo>
                  <a:pt x="0" y="4416"/>
                </a:lnTo>
                <a:lnTo>
                  <a:pt x="0" y="4907"/>
                </a:lnTo>
                <a:lnTo>
                  <a:pt x="0" y="5398"/>
                </a:lnTo>
                <a:lnTo>
                  <a:pt x="70" y="5888"/>
                </a:lnTo>
                <a:lnTo>
                  <a:pt x="210" y="6379"/>
                </a:lnTo>
                <a:lnTo>
                  <a:pt x="350" y="6799"/>
                </a:lnTo>
                <a:lnTo>
                  <a:pt x="561" y="7220"/>
                </a:lnTo>
                <a:lnTo>
                  <a:pt x="841" y="7640"/>
                </a:lnTo>
                <a:lnTo>
                  <a:pt x="1121" y="7991"/>
                </a:lnTo>
                <a:lnTo>
                  <a:pt x="1402" y="8341"/>
                </a:lnTo>
                <a:lnTo>
                  <a:pt x="1752" y="8692"/>
                </a:lnTo>
                <a:lnTo>
                  <a:pt x="2103" y="8972"/>
                </a:lnTo>
                <a:lnTo>
                  <a:pt x="2523" y="9182"/>
                </a:lnTo>
                <a:lnTo>
                  <a:pt x="2944" y="9393"/>
                </a:lnTo>
                <a:lnTo>
                  <a:pt x="3434" y="9603"/>
                </a:lnTo>
                <a:lnTo>
                  <a:pt x="3855" y="9673"/>
                </a:lnTo>
                <a:lnTo>
                  <a:pt x="4346" y="9743"/>
                </a:lnTo>
                <a:lnTo>
                  <a:pt x="4906" y="9813"/>
                </a:lnTo>
                <a:lnTo>
                  <a:pt x="5397" y="9743"/>
                </a:lnTo>
                <a:lnTo>
                  <a:pt x="5887" y="9673"/>
                </a:lnTo>
                <a:lnTo>
                  <a:pt x="6308" y="9603"/>
                </a:lnTo>
                <a:lnTo>
                  <a:pt x="6799" y="9393"/>
                </a:lnTo>
                <a:lnTo>
                  <a:pt x="7219" y="9182"/>
                </a:lnTo>
                <a:lnTo>
                  <a:pt x="7640" y="8972"/>
                </a:lnTo>
                <a:lnTo>
                  <a:pt x="7990" y="8692"/>
                </a:lnTo>
                <a:lnTo>
                  <a:pt x="8341" y="8341"/>
                </a:lnTo>
                <a:lnTo>
                  <a:pt x="8621" y="7991"/>
                </a:lnTo>
                <a:lnTo>
                  <a:pt x="8971" y="7640"/>
                </a:lnTo>
                <a:lnTo>
                  <a:pt x="9182" y="7220"/>
                </a:lnTo>
                <a:lnTo>
                  <a:pt x="9392" y="6799"/>
                </a:lnTo>
                <a:lnTo>
                  <a:pt x="9532" y="6379"/>
                </a:lnTo>
                <a:lnTo>
                  <a:pt x="9672" y="5888"/>
                </a:lnTo>
                <a:lnTo>
                  <a:pt x="9742" y="5398"/>
                </a:lnTo>
                <a:lnTo>
                  <a:pt x="9742" y="4907"/>
                </a:lnTo>
                <a:lnTo>
                  <a:pt x="9742" y="4416"/>
                </a:lnTo>
                <a:lnTo>
                  <a:pt x="9672" y="3926"/>
                </a:lnTo>
                <a:lnTo>
                  <a:pt x="9532" y="3435"/>
                </a:lnTo>
                <a:lnTo>
                  <a:pt x="9392" y="3015"/>
                </a:lnTo>
                <a:lnTo>
                  <a:pt x="9182" y="2594"/>
                </a:lnTo>
                <a:lnTo>
                  <a:pt x="8971" y="2173"/>
                </a:lnTo>
                <a:lnTo>
                  <a:pt x="8621" y="1753"/>
                </a:lnTo>
                <a:lnTo>
                  <a:pt x="8341" y="1402"/>
                </a:lnTo>
                <a:lnTo>
                  <a:pt x="7990" y="1122"/>
                </a:lnTo>
                <a:lnTo>
                  <a:pt x="7640" y="842"/>
                </a:lnTo>
                <a:lnTo>
                  <a:pt x="7219" y="561"/>
                </a:lnTo>
                <a:lnTo>
                  <a:pt x="6799" y="351"/>
                </a:lnTo>
                <a:lnTo>
                  <a:pt x="6308" y="211"/>
                </a:lnTo>
                <a:lnTo>
                  <a:pt x="5887" y="71"/>
                </a:lnTo>
                <a:lnTo>
                  <a:pt x="5397" y="1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100"/>
          <p:cNvSpPr/>
          <p:nvPr/>
        </p:nvSpPr>
        <p:spPr>
          <a:xfrm>
            <a:off x="7565435" y="1614856"/>
            <a:ext cx="235929" cy="234246"/>
          </a:xfrm>
          <a:custGeom>
            <a:rect b="b" l="l" r="r" t="t"/>
            <a:pathLst>
              <a:path extrusionOk="0" h="9743" w="9813">
                <a:moveTo>
                  <a:pt x="4836" y="2734"/>
                </a:moveTo>
                <a:lnTo>
                  <a:pt x="4696" y="2804"/>
                </a:lnTo>
                <a:lnTo>
                  <a:pt x="4696" y="2944"/>
                </a:lnTo>
                <a:lnTo>
                  <a:pt x="4626" y="3014"/>
                </a:lnTo>
                <a:lnTo>
                  <a:pt x="4696" y="3155"/>
                </a:lnTo>
                <a:lnTo>
                  <a:pt x="4696" y="3225"/>
                </a:lnTo>
                <a:lnTo>
                  <a:pt x="6098" y="4556"/>
                </a:lnTo>
                <a:lnTo>
                  <a:pt x="3084" y="4556"/>
                </a:lnTo>
                <a:lnTo>
                  <a:pt x="2944" y="4626"/>
                </a:lnTo>
                <a:lnTo>
                  <a:pt x="2874" y="4697"/>
                </a:lnTo>
                <a:lnTo>
                  <a:pt x="2804" y="4767"/>
                </a:lnTo>
                <a:lnTo>
                  <a:pt x="2804" y="4837"/>
                </a:lnTo>
                <a:lnTo>
                  <a:pt x="2804" y="4977"/>
                </a:lnTo>
                <a:lnTo>
                  <a:pt x="2874" y="5047"/>
                </a:lnTo>
                <a:lnTo>
                  <a:pt x="2944" y="5117"/>
                </a:lnTo>
                <a:lnTo>
                  <a:pt x="6098" y="5117"/>
                </a:lnTo>
                <a:lnTo>
                  <a:pt x="4696" y="6519"/>
                </a:lnTo>
                <a:lnTo>
                  <a:pt x="4696" y="6589"/>
                </a:lnTo>
                <a:lnTo>
                  <a:pt x="4626" y="6729"/>
                </a:lnTo>
                <a:lnTo>
                  <a:pt x="4696" y="6799"/>
                </a:lnTo>
                <a:lnTo>
                  <a:pt x="4696" y="6939"/>
                </a:lnTo>
                <a:lnTo>
                  <a:pt x="4836" y="7009"/>
                </a:lnTo>
                <a:lnTo>
                  <a:pt x="5047" y="7009"/>
                </a:lnTo>
                <a:lnTo>
                  <a:pt x="5117" y="6939"/>
                </a:lnTo>
                <a:lnTo>
                  <a:pt x="6939" y="5047"/>
                </a:lnTo>
                <a:lnTo>
                  <a:pt x="7009" y="5047"/>
                </a:lnTo>
                <a:lnTo>
                  <a:pt x="7009" y="4977"/>
                </a:lnTo>
                <a:lnTo>
                  <a:pt x="7079" y="4837"/>
                </a:lnTo>
                <a:lnTo>
                  <a:pt x="7009" y="4767"/>
                </a:lnTo>
                <a:lnTo>
                  <a:pt x="7009" y="4697"/>
                </a:lnTo>
                <a:lnTo>
                  <a:pt x="6939" y="4697"/>
                </a:lnTo>
                <a:lnTo>
                  <a:pt x="5117" y="2804"/>
                </a:lnTo>
                <a:lnTo>
                  <a:pt x="5047" y="2734"/>
                </a:lnTo>
                <a:close/>
                <a:moveTo>
                  <a:pt x="5397" y="561"/>
                </a:moveTo>
                <a:lnTo>
                  <a:pt x="5818" y="631"/>
                </a:lnTo>
                <a:lnTo>
                  <a:pt x="6238" y="701"/>
                </a:lnTo>
                <a:lnTo>
                  <a:pt x="6589" y="842"/>
                </a:lnTo>
                <a:lnTo>
                  <a:pt x="7360" y="1262"/>
                </a:lnTo>
                <a:lnTo>
                  <a:pt x="7990" y="1823"/>
                </a:lnTo>
                <a:lnTo>
                  <a:pt x="8551" y="2454"/>
                </a:lnTo>
                <a:lnTo>
                  <a:pt x="8901" y="3155"/>
                </a:lnTo>
                <a:lnTo>
                  <a:pt x="9042" y="3575"/>
                </a:lnTo>
                <a:lnTo>
                  <a:pt x="9182" y="3996"/>
                </a:lnTo>
                <a:lnTo>
                  <a:pt x="9252" y="4416"/>
                </a:lnTo>
                <a:lnTo>
                  <a:pt x="9252" y="4837"/>
                </a:lnTo>
                <a:lnTo>
                  <a:pt x="9252" y="5327"/>
                </a:lnTo>
                <a:lnTo>
                  <a:pt x="9182" y="5748"/>
                </a:lnTo>
                <a:lnTo>
                  <a:pt x="9042" y="6168"/>
                </a:lnTo>
                <a:lnTo>
                  <a:pt x="8901" y="6589"/>
                </a:lnTo>
                <a:lnTo>
                  <a:pt x="8551" y="7290"/>
                </a:lnTo>
                <a:lnTo>
                  <a:pt x="7990" y="7921"/>
                </a:lnTo>
                <a:lnTo>
                  <a:pt x="7360" y="8481"/>
                </a:lnTo>
                <a:lnTo>
                  <a:pt x="6589" y="8902"/>
                </a:lnTo>
                <a:lnTo>
                  <a:pt x="6238" y="9042"/>
                </a:lnTo>
                <a:lnTo>
                  <a:pt x="5818" y="9112"/>
                </a:lnTo>
                <a:lnTo>
                  <a:pt x="5397" y="9182"/>
                </a:lnTo>
                <a:lnTo>
                  <a:pt x="4486" y="9182"/>
                </a:lnTo>
                <a:lnTo>
                  <a:pt x="4065" y="9112"/>
                </a:lnTo>
                <a:lnTo>
                  <a:pt x="3645" y="9042"/>
                </a:lnTo>
                <a:lnTo>
                  <a:pt x="3224" y="8902"/>
                </a:lnTo>
                <a:lnTo>
                  <a:pt x="2523" y="8481"/>
                </a:lnTo>
                <a:lnTo>
                  <a:pt x="1823" y="7921"/>
                </a:lnTo>
                <a:lnTo>
                  <a:pt x="1332" y="7290"/>
                </a:lnTo>
                <a:lnTo>
                  <a:pt x="911" y="6589"/>
                </a:lnTo>
                <a:lnTo>
                  <a:pt x="771" y="6168"/>
                </a:lnTo>
                <a:lnTo>
                  <a:pt x="701" y="5748"/>
                </a:lnTo>
                <a:lnTo>
                  <a:pt x="631" y="5327"/>
                </a:lnTo>
                <a:lnTo>
                  <a:pt x="561" y="4837"/>
                </a:lnTo>
                <a:lnTo>
                  <a:pt x="631" y="4416"/>
                </a:lnTo>
                <a:lnTo>
                  <a:pt x="701" y="3996"/>
                </a:lnTo>
                <a:lnTo>
                  <a:pt x="771" y="3575"/>
                </a:lnTo>
                <a:lnTo>
                  <a:pt x="911" y="3155"/>
                </a:lnTo>
                <a:lnTo>
                  <a:pt x="1332" y="2454"/>
                </a:lnTo>
                <a:lnTo>
                  <a:pt x="1823" y="1823"/>
                </a:lnTo>
                <a:lnTo>
                  <a:pt x="2523" y="1262"/>
                </a:lnTo>
                <a:lnTo>
                  <a:pt x="3224" y="842"/>
                </a:lnTo>
                <a:lnTo>
                  <a:pt x="3645" y="701"/>
                </a:lnTo>
                <a:lnTo>
                  <a:pt x="4065" y="631"/>
                </a:lnTo>
                <a:lnTo>
                  <a:pt x="4486" y="561"/>
                </a:lnTo>
                <a:close/>
                <a:moveTo>
                  <a:pt x="4416" y="1"/>
                </a:moveTo>
                <a:lnTo>
                  <a:pt x="3925" y="71"/>
                </a:lnTo>
                <a:lnTo>
                  <a:pt x="3435" y="211"/>
                </a:lnTo>
                <a:lnTo>
                  <a:pt x="3014" y="351"/>
                </a:lnTo>
                <a:lnTo>
                  <a:pt x="2593" y="561"/>
                </a:lnTo>
                <a:lnTo>
                  <a:pt x="2173" y="842"/>
                </a:lnTo>
                <a:lnTo>
                  <a:pt x="1823" y="1122"/>
                </a:lnTo>
                <a:lnTo>
                  <a:pt x="1472" y="1402"/>
                </a:lnTo>
                <a:lnTo>
                  <a:pt x="1122" y="1753"/>
                </a:lnTo>
                <a:lnTo>
                  <a:pt x="841" y="2103"/>
                </a:lnTo>
                <a:lnTo>
                  <a:pt x="631" y="2524"/>
                </a:lnTo>
                <a:lnTo>
                  <a:pt x="421" y="2944"/>
                </a:lnTo>
                <a:lnTo>
                  <a:pt x="210" y="3435"/>
                </a:lnTo>
                <a:lnTo>
                  <a:pt x="140" y="3855"/>
                </a:lnTo>
                <a:lnTo>
                  <a:pt x="70" y="4346"/>
                </a:lnTo>
                <a:lnTo>
                  <a:pt x="0" y="4837"/>
                </a:lnTo>
                <a:lnTo>
                  <a:pt x="70" y="5397"/>
                </a:lnTo>
                <a:lnTo>
                  <a:pt x="140" y="5888"/>
                </a:lnTo>
                <a:lnTo>
                  <a:pt x="210" y="6309"/>
                </a:lnTo>
                <a:lnTo>
                  <a:pt x="421" y="6799"/>
                </a:lnTo>
                <a:lnTo>
                  <a:pt x="631" y="7220"/>
                </a:lnTo>
                <a:lnTo>
                  <a:pt x="841" y="7640"/>
                </a:lnTo>
                <a:lnTo>
                  <a:pt x="1122" y="7991"/>
                </a:lnTo>
                <a:lnTo>
                  <a:pt x="1472" y="8341"/>
                </a:lnTo>
                <a:lnTo>
                  <a:pt x="1823" y="8621"/>
                </a:lnTo>
                <a:lnTo>
                  <a:pt x="2173" y="8902"/>
                </a:lnTo>
                <a:lnTo>
                  <a:pt x="2593" y="9182"/>
                </a:lnTo>
                <a:lnTo>
                  <a:pt x="3014" y="9392"/>
                </a:lnTo>
                <a:lnTo>
                  <a:pt x="3435" y="9533"/>
                </a:lnTo>
                <a:lnTo>
                  <a:pt x="3925" y="9673"/>
                </a:lnTo>
                <a:lnTo>
                  <a:pt x="4416" y="9743"/>
                </a:lnTo>
                <a:lnTo>
                  <a:pt x="5397" y="9743"/>
                </a:lnTo>
                <a:lnTo>
                  <a:pt x="5888" y="9673"/>
                </a:lnTo>
                <a:lnTo>
                  <a:pt x="6378" y="9533"/>
                </a:lnTo>
                <a:lnTo>
                  <a:pt x="6799" y="9392"/>
                </a:lnTo>
                <a:lnTo>
                  <a:pt x="7289" y="9182"/>
                </a:lnTo>
                <a:lnTo>
                  <a:pt x="7640" y="8902"/>
                </a:lnTo>
                <a:lnTo>
                  <a:pt x="8060" y="8621"/>
                </a:lnTo>
                <a:lnTo>
                  <a:pt x="8411" y="8341"/>
                </a:lnTo>
                <a:lnTo>
                  <a:pt x="8691" y="7991"/>
                </a:lnTo>
                <a:lnTo>
                  <a:pt x="8972" y="7640"/>
                </a:lnTo>
                <a:lnTo>
                  <a:pt x="9252" y="7220"/>
                </a:lnTo>
                <a:lnTo>
                  <a:pt x="9462" y="6799"/>
                </a:lnTo>
                <a:lnTo>
                  <a:pt x="9602" y="6309"/>
                </a:lnTo>
                <a:lnTo>
                  <a:pt x="9743" y="5888"/>
                </a:lnTo>
                <a:lnTo>
                  <a:pt x="9813" y="5397"/>
                </a:lnTo>
                <a:lnTo>
                  <a:pt x="9813" y="4837"/>
                </a:lnTo>
                <a:lnTo>
                  <a:pt x="9813" y="4346"/>
                </a:lnTo>
                <a:lnTo>
                  <a:pt x="9743" y="3855"/>
                </a:lnTo>
                <a:lnTo>
                  <a:pt x="9602" y="3435"/>
                </a:lnTo>
                <a:lnTo>
                  <a:pt x="9462" y="2944"/>
                </a:lnTo>
                <a:lnTo>
                  <a:pt x="9252" y="2524"/>
                </a:lnTo>
                <a:lnTo>
                  <a:pt x="8972" y="2103"/>
                </a:lnTo>
                <a:lnTo>
                  <a:pt x="8691" y="1753"/>
                </a:lnTo>
                <a:lnTo>
                  <a:pt x="8411" y="1402"/>
                </a:lnTo>
                <a:lnTo>
                  <a:pt x="8060" y="1122"/>
                </a:lnTo>
                <a:lnTo>
                  <a:pt x="7640" y="842"/>
                </a:lnTo>
                <a:lnTo>
                  <a:pt x="7289" y="561"/>
                </a:lnTo>
                <a:lnTo>
                  <a:pt x="6799" y="351"/>
                </a:lnTo>
                <a:lnTo>
                  <a:pt x="6378" y="211"/>
                </a:lnTo>
                <a:lnTo>
                  <a:pt x="5888" y="71"/>
                </a:lnTo>
                <a:lnTo>
                  <a:pt x="5397" y="1"/>
                </a:lnTo>
                <a:close/>
              </a:path>
            </a:pathLst>
          </a:custGeom>
          <a:solidFill>
            <a:srgbClr val="1312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100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92" name="Google Shape;1192;p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/Process ">
  <p:cSld name="TITLE_AND_BODY_1_1_1_1"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101"/>
          <p:cNvSpPr txBox="1"/>
          <p:nvPr>
            <p:ph idx="1" type="body"/>
          </p:nvPr>
        </p:nvSpPr>
        <p:spPr>
          <a:xfrm>
            <a:off x="1686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95" name="Google Shape;1195;p101"/>
          <p:cNvSpPr txBox="1"/>
          <p:nvPr>
            <p:ph idx="2" type="body"/>
          </p:nvPr>
        </p:nvSpPr>
        <p:spPr>
          <a:xfrm>
            <a:off x="24546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96" name="Google Shape;1196;p101"/>
          <p:cNvSpPr txBox="1"/>
          <p:nvPr>
            <p:ph idx="3" type="body"/>
          </p:nvPr>
        </p:nvSpPr>
        <p:spPr>
          <a:xfrm>
            <a:off x="47787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97" name="Google Shape;1197;p101"/>
          <p:cNvSpPr txBox="1"/>
          <p:nvPr>
            <p:ph idx="4" type="body"/>
          </p:nvPr>
        </p:nvSpPr>
        <p:spPr>
          <a:xfrm>
            <a:off x="7102800" y="1821600"/>
            <a:ext cx="14301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4F68FA"/>
              </a:buClr>
              <a:buSzPts val="1000"/>
              <a:buChar char="●"/>
              <a:defRPr sz="1000">
                <a:solidFill>
                  <a:srgbClr val="4F68FA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SzPts val="700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66700" lvl="3" marL="1828800" rtl="0">
              <a:spcBef>
                <a:spcPts val="16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98" name="Google Shape;1198;p101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9" name="Google Shape;1199;p101"/>
          <p:cNvSpPr txBox="1"/>
          <p:nvPr>
            <p:ph idx="5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1200" name="Google Shape;1200;p101"/>
          <p:cNvGrpSpPr/>
          <p:nvPr/>
        </p:nvGrpSpPr>
        <p:grpSpPr>
          <a:xfrm>
            <a:off x="4572000" y="1685948"/>
            <a:ext cx="2286000" cy="3457661"/>
            <a:chOff x="0" y="2415802"/>
            <a:chExt cx="2286000" cy="2727723"/>
          </a:xfrm>
        </p:grpSpPr>
        <p:grpSp>
          <p:nvGrpSpPr>
            <p:cNvPr id="1201" name="Google Shape;1201;p101"/>
            <p:cNvGrpSpPr/>
            <p:nvPr/>
          </p:nvGrpSpPr>
          <p:grpSpPr>
            <a:xfrm>
              <a:off x="0" y="2415802"/>
              <a:ext cx="2286000" cy="2727723"/>
              <a:chOff x="0" y="2415802"/>
              <a:chExt cx="2286000" cy="2727723"/>
            </a:xfrm>
          </p:grpSpPr>
          <p:sp>
            <p:nvSpPr>
              <p:cNvPr id="1202" name="Google Shape;1202;p101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C5E9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101"/>
              <p:cNvSpPr/>
              <p:nvPr/>
            </p:nvSpPr>
            <p:spPr>
              <a:xfrm>
                <a:off x="0" y="2415802"/>
                <a:ext cx="2286000" cy="53700"/>
              </a:xfrm>
              <a:prstGeom prst="rect">
                <a:avLst/>
              </a:prstGeom>
              <a:solidFill>
                <a:srgbClr val="C5E9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204" name="Google Shape;1204;p101"/>
            <p:cNvCxnSpPr>
              <a:stCxn id="1205" idx="1"/>
            </p:cNvCxnSpPr>
            <p:nvPr/>
          </p:nvCxnSpPr>
          <p:spPr>
            <a:xfrm>
              <a:off x="2286000" y="2442652"/>
              <a:ext cx="0" cy="26904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206" name="Google Shape;1206;p101"/>
          <p:cNvGrpSpPr/>
          <p:nvPr/>
        </p:nvGrpSpPr>
        <p:grpSpPr>
          <a:xfrm>
            <a:off x="2286000" y="1685948"/>
            <a:ext cx="2286000" cy="3457661"/>
            <a:chOff x="0" y="2415802"/>
            <a:chExt cx="2286000" cy="2727723"/>
          </a:xfrm>
        </p:grpSpPr>
        <p:grpSp>
          <p:nvGrpSpPr>
            <p:cNvPr id="1207" name="Google Shape;1207;p101"/>
            <p:cNvGrpSpPr/>
            <p:nvPr/>
          </p:nvGrpSpPr>
          <p:grpSpPr>
            <a:xfrm>
              <a:off x="0" y="2415802"/>
              <a:ext cx="2286000" cy="2727723"/>
              <a:chOff x="0" y="2415802"/>
              <a:chExt cx="2286000" cy="2727723"/>
            </a:xfrm>
          </p:grpSpPr>
          <p:sp>
            <p:nvSpPr>
              <p:cNvPr id="1208" name="Google Shape;1208;p101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79CCAC">
                  <a:alpha val="324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101"/>
              <p:cNvSpPr/>
              <p:nvPr/>
            </p:nvSpPr>
            <p:spPr>
              <a:xfrm>
                <a:off x="0" y="2415802"/>
                <a:ext cx="2286000" cy="53700"/>
              </a:xfrm>
              <a:prstGeom prst="rect">
                <a:avLst/>
              </a:prstGeom>
              <a:solidFill>
                <a:srgbClr val="79CCAC">
                  <a:alpha val="324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210" name="Google Shape;1210;p101"/>
            <p:cNvCxnSpPr>
              <a:stCxn id="1209" idx="3"/>
            </p:cNvCxnSpPr>
            <p:nvPr/>
          </p:nvCxnSpPr>
          <p:spPr>
            <a:xfrm>
              <a:off x="2286000" y="2442652"/>
              <a:ext cx="0" cy="2690400"/>
            </a:xfrm>
            <a:prstGeom prst="straightConnector1">
              <a:avLst/>
            </a:prstGeom>
            <a:noFill/>
            <a:ln cap="flat" cmpd="sng" w="9525">
              <a:solidFill>
                <a:srgbClr val="83E3D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211" name="Google Shape;1211;p101"/>
          <p:cNvGrpSpPr/>
          <p:nvPr/>
        </p:nvGrpSpPr>
        <p:grpSpPr>
          <a:xfrm>
            <a:off x="0" y="1685948"/>
            <a:ext cx="2286000" cy="3457661"/>
            <a:chOff x="0" y="2415802"/>
            <a:chExt cx="2286000" cy="2727723"/>
          </a:xfrm>
        </p:grpSpPr>
        <p:grpSp>
          <p:nvGrpSpPr>
            <p:cNvPr id="1212" name="Google Shape;1212;p101"/>
            <p:cNvGrpSpPr/>
            <p:nvPr/>
          </p:nvGrpSpPr>
          <p:grpSpPr>
            <a:xfrm>
              <a:off x="0" y="2415802"/>
              <a:ext cx="2286000" cy="2727723"/>
              <a:chOff x="0" y="2415802"/>
              <a:chExt cx="2286000" cy="2727723"/>
            </a:xfrm>
          </p:grpSpPr>
          <p:sp>
            <p:nvSpPr>
              <p:cNvPr id="1213" name="Google Shape;1213;p101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EDF8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101"/>
              <p:cNvSpPr/>
              <p:nvPr/>
            </p:nvSpPr>
            <p:spPr>
              <a:xfrm>
                <a:off x="0" y="2415802"/>
                <a:ext cx="2286000" cy="53700"/>
              </a:xfrm>
              <a:prstGeom prst="rect">
                <a:avLst/>
              </a:prstGeom>
              <a:solidFill>
                <a:srgbClr val="EDF8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215" name="Google Shape;1215;p101"/>
            <p:cNvCxnSpPr>
              <a:stCxn id="1214" idx="3"/>
            </p:cNvCxnSpPr>
            <p:nvPr/>
          </p:nvCxnSpPr>
          <p:spPr>
            <a:xfrm>
              <a:off x="2286000" y="2442652"/>
              <a:ext cx="0" cy="2690400"/>
            </a:xfrm>
            <a:prstGeom prst="straightConnector1">
              <a:avLst/>
            </a:prstGeom>
            <a:noFill/>
            <a:ln cap="flat" cmpd="sng" w="9525">
              <a:solidFill>
                <a:srgbClr val="83E3D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216" name="Google Shape;1216;p101"/>
          <p:cNvGrpSpPr/>
          <p:nvPr/>
        </p:nvGrpSpPr>
        <p:grpSpPr>
          <a:xfrm>
            <a:off x="6858000" y="1685948"/>
            <a:ext cx="2286000" cy="3457661"/>
            <a:chOff x="0" y="2415802"/>
            <a:chExt cx="2286000" cy="2727723"/>
          </a:xfrm>
        </p:grpSpPr>
        <p:sp>
          <p:nvSpPr>
            <p:cNvPr id="1217" name="Google Shape;1217;p101"/>
            <p:cNvSpPr/>
            <p:nvPr/>
          </p:nvSpPr>
          <p:spPr>
            <a:xfrm>
              <a:off x="0" y="2823925"/>
              <a:ext cx="2286000" cy="2319600"/>
            </a:xfrm>
            <a:prstGeom prst="rect">
              <a:avLst/>
            </a:prstGeom>
            <a:solidFill>
              <a:srgbClr val="79CCAC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01"/>
            <p:cNvSpPr/>
            <p:nvPr/>
          </p:nvSpPr>
          <p:spPr>
            <a:xfrm>
              <a:off x="0" y="2415802"/>
              <a:ext cx="2286000" cy="53700"/>
            </a:xfrm>
            <a:prstGeom prst="rect">
              <a:avLst/>
            </a:prstGeom>
            <a:solidFill>
              <a:srgbClr val="97DE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8" name="Google Shape;1218;p101"/>
          <p:cNvSpPr txBox="1"/>
          <p:nvPr>
            <p:ph idx="6" type="body"/>
          </p:nvPr>
        </p:nvSpPr>
        <p:spPr>
          <a:xfrm>
            <a:off x="168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219" name="Google Shape;1219;p101"/>
          <p:cNvSpPr txBox="1"/>
          <p:nvPr>
            <p:ph idx="7" type="body"/>
          </p:nvPr>
        </p:nvSpPr>
        <p:spPr>
          <a:xfrm>
            <a:off x="2454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220" name="Google Shape;1220;p101"/>
          <p:cNvSpPr txBox="1"/>
          <p:nvPr>
            <p:ph idx="8" type="body"/>
          </p:nvPr>
        </p:nvSpPr>
        <p:spPr>
          <a:xfrm>
            <a:off x="4740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221" name="Google Shape;1221;p101"/>
          <p:cNvSpPr txBox="1"/>
          <p:nvPr>
            <p:ph idx="9" type="body"/>
          </p:nvPr>
        </p:nvSpPr>
        <p:spPr>
          <a:xfrm>
            <a:off x="7026600" y="2357475"/>
            <a:ext cx="19275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●"/>
              <a:defRPr sz="1200">
                <a:solidFill>
                  <a:schemeClr val="dk1"/>
                </a:solidFill>
              </a:defRPr>
            </a:lvl1pPr>
            <a:lvl2pPr indent="-260350" lvl="1" marL="914400" rtl="0">
              <a:spcBef>
                <a:spcPts val="1600"/>
              </a:spcBef>
              <a:spcAft>
                <a:spcPts val="0"/>
              </a:spcAft>
              <a:buSzPts val="500"/>
              <a:buChar char="○"/>
              <a:defRPr sz="1000"/>
            </a:lvl2pPr>
            <a:lvl3pPr indent="-279400" lvl="2" marL="13716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54000" lvl="3" marL="1828800" rtl="0">
              <a:spcBef>
                <a:spcPts val="1600"/>
              </a:spcBef>
              <a:spcAft>
                <a:spcPts val="0"/>
              </a:spcAft>
              <a:buSzPts val="400"/>
              <a:buChar char="●"/>
              <a:defRPr sz="800"/>
            </a:lvl4pPr>
            <a:lvl5pPr indent="-279400" lvl="4" marL="22860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6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6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6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222" name="Google Shape;1222;p101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434343"/>
                </a:solidFill>
              </a:defRPr>
            </a:lvl1pPr>
            <a:lvl2pPr lvl="1" rtl="0">
              <a:buNone/>
              <a:defRPr>
                <a:solidFill>
                  <a:srgbClr val="434343"/>
                </a:solidFill>
              </a:defRPr>
            </a:lvl2pPr>
            <a:lvl3pPr lvl="2" rtl="0">
              <a:buNone/>
              <a:defRPr>
                <a:solidFill>
                  <a:srgbClr val="434343"/>
                </a:solidFill>
              </a:defRPr>
            </a:lvl3pPr>
            <a:lvl4pPr lvl="3" rtl="0">
              <a:buNone/>
              <a:defRPr>
                <a:solidFill>
                  <a:srgbClr val="434343"/>
                </a:solidFill>
              </a:defRPr>
            </a:lvl4pPr>
            <a:lvl5pPr lvl="4" rtl="0">
              <a:buNone/>
              <a:defRPr>
                <a:solidFill>
                  <a:srgbClr val="434343"/>
                </a:solidFill>
              </a:defRPr>
            </a:lvl5pPr>
            <a:lvl6pPr lvl="5" rtl="0">
              <a:buNone/>
              <a:defRPr>
                <a:solidFill>
                  <a:srgbClr val="434343"/>
                </a:solidFill>
              </a:defRPr>
            </a:lvl6pPr>
            <a:lvl7pPr lvl="6" rtl="0">
              <a:buNone/>
              <a:defRPr>
                <a:solidFill>
                  <a:srgbClr val="434343"/>
                </a:solidFill>
              </a:defRPr>
            </a:lvl7pPr>
            <a:lvl8pPr lvl="7" rtl="0">
              <a:buNone/>
              <a:defRPr>
                <a:solidFill>
                  <a:srgbClr val="434343"/>
                </a:solidFill>
              </a:defRPr>
            </a:lvl8pPr>
            <a:lvl9pPr lvl="8" rtl="0">
              <a:buNone/>
              <a:defRPr>
                <a:solidFill>
                  <a:srgbClr val="43434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/Process  1">
  <p:cSld name="TITLE_AND_BODY_1_1_1_1_1"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102"/>
          <p:cNvSpPr txBox="1"/>
          <p:nvPr>
            <p:ph type="title"/>
          </p:nvPr>
        </p:nvSpPr>
        <p:spPr>
          <a:xfrm>
            <a:off x="516375" y="292625"/>
            <a:ext cx="8101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5" name="Google Shape;1225;p102"/>
          <p:cNvSpPr txBox="1"/>
          <p:nvPr>
            <p:ph idx="1" type="subTitle"/>
          </p:nvPr>
        </p:nvSpPr>
        <p:spPr>
          <a:xfrm>
            <a:off x="516375" y="869025"/>
            <a:ext cx="8101200" cy="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1226" name="Google Shape;1226;p102"/>
          <p:cNvGrpSpPr/>
          <p:nvPr/>
        </p:nvGrpSpPr>
        <p:grpSpPr>
          <a:xfrm>
            <a:off x="590714" y="1526148"/>
            <a:ext cx="7831591" cy="393606"/>
            <a:chOff x="457200" y="1526100"/>
            <a:chExt cx="7964600" cy="393606"/>
          </a:xfrm>
        </p:grpSpPr>
        <p:sp>
          <p:nvSpPr>
            <p:cNvPr id="1227" name="Google Shape;1227;p102"/>
            <p:cNvSpPr/>
            <p:nvPr/>
          </p:nvSpPr>
          <p:spPr>
            <a:xfrm>
              <a:off x="457200" y="1526100"/>
              <a:ext cx="1413072" cy="393606"/>
            </a:xfrm>
            <a:prstGeom prst="flowChartTerminator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02"/>
            <p:cNvSpPr/>
            <p:nvPr/>
          </p:nvSpPr>
          <p:spPr>
            <a:xfrm>
              <a:off x="1460150" y="1526100"/>
              <a:ext cx="6537600" cy="39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02"/>
            <p:cNvSpPr/>
            <p:nvPr/>
          </p:nvSpPr>
          <p:spPr>
            <a:xfrm>
              <a:off x="7743500" y="1526100"/>
              <a:ext cx="678300" cy="393600"/>
            </a:xfrm>
            <a:prstGeom prst="homePlat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0" name="Google Shape;1230;p102"/>
          <p:cNvGrpSpPr/>
          <p:nvPr/>
        </p:nvGrpSpPr>
        <p:grpSpPr>
          <a:xfrm>
            <a:off x="2230669" y="2006410"/>
            <a:ext cx="6191207" cy="393607"/>
            <a:chOff x="2107363" y="2006563"/>
            <a:chExt cx="6313693" cy="393607"/>
          </a:xfrm>
        </p:grpSpPr>
        <p:sp>
          <p:nvSpPr>
            <p:cNvPr id="1231" name="Google Shape;1231;p102"/>
            <p:cNvSpPr/>
            <p:nvPr/>
          </p:nvSpPr>
          <p:spPr>
            <a:xfrm>
              <a:off x="2830726" y="2006570"/>
              <a:ext cx="5249700" cy="393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02"/>
            <p:cNvSpPr/>
            <p:nvPr/>
          </p:nvSpPr>
          <p:spPr>
            <a:xfrm>
              <a:off x="7876256" y="2006570"/>
              <a:ext cx="544800" cy="393600"/>
            </a:xfrm>
            <a:prstGeom prst="homePlate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02"/>
            <p:cNvSpPr/>
            <p:nvPr/>
          </p:nvSpPr>
          <p:spPr>
            <a:xfrm>
              <a:off x="2107363" y="2006563"/>
              <a:ext cx="1413072" cy="393606"/>
            </a:xfrm>
            <a:prstGeom prst="flowChartTerminator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4" name="Google Shape;1234;p102"/>
          <p:cNvGrpSpPr/>
          <p:nvPr/>
        </p:nvGrpSpPr>
        <p:grpSpPr>
          <a:xfrm>
            <a:off x="3978910" y="2487200"/>
            <a:ext cx="4443007" cy="393616"/>
            <a:chOff x="3883413" y="2487038"/>
            <a:chExt cx="4528598" cy="393616"/>
          </a:xfrm>
        </p:grpSpPr>
        <p:sp>
          <p:nvSpPr>
            <p:cNvPr id="1235" name="Google Shape;1235;p102"/>
            <p:cNvSpPr/>
            <p:nvPr/>
          </p:nvSpPr>
          <p:spPr>
            <a:xfrm>
              <a:off x="4369369" y="2487053"/>
              <a:ext cx="3796500" cy="393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02"/>
            <p:cNvSpPr/>
            <p:nvPr/>
          </p:nvSpPr>
          <p:spPr>
            <a:xfrm>
              <a:off x="8018110" y="2487053"/>
              <a:ext cx="393900" cy="393600"/>
            </a:xfrm>
            <a:prstGeom prst="homePlat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02"/>
            <p:cNvSpPr/>
            <p:nvPr/>
          </p:nvSpPr>
          <p:spPr>
            <a:xfrm>
              <a:off x="3883413" y="2487038"/>
              <a:ext cx="1413072" cy="393606"/>
            </a:xfrm>
            <a:prstGeom prst="flowChartTerminator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8" name="Google Shape;1238;p102"/>
          <p:cNvGrpSpPr/>
          <p:nvPr/>
        </p:nvGrpSpPr>
        <p:grpSpPr>
          <a:xfrm>
            <a:off x="5718708" y="2964095"/>
            <a:ext cx="2702694" cy="393616"/>
            <a:chOff x="5647815" y="2983038"/>
            <a:chExt cx="2773985" cy="393616"/>
          </a:xfrm>
        </p:grpSpPr>
        <p:sp>
          <p:nvSpPr>
            <p:cNvPr id="1239" name="Google Shape;1239;p102"/>
            <p:cNvSpPr/>
            <p:nvPr/>
          </p:nvSpPr>
          <p:spPr>
            <a:xfrm>
              <a:off x="5915237" y="2983050"/>
              <a:ext cx="2260500" cy="393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02"/>
            <p:cNvSpPr/>
            <p:nvPr/>
          </p:nvSpPr>
          <p:spPr>
            <a:xfrm>
              <a:off x="8027900" y="2983053"/>
              <a:ext cx="393900" cy="393600"/>
            </a:xfrm>
            <a:prstGeom prst="homePlat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02"/>
            <p:cNvSpPr/>
            <p:nvPr/>
          </p:nvSpPr>
          <p:spPr>
            <a:xfrm>
              <a:off x="5647815" y="2983038"/>
              <a:ext cx="1413072" cy="393606"/>
            </a:xfrm>
            <a:prstGeom prst="flowChartTerminator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2" name="Google Shape;1242;p102"/>
          <p:cNvSpPr txBox="1"/>
          <p:nvPr/>
        </p:nvSpPr>
        <p:spPr>
          <a:xfrm>
            <a:off x="672375" y="1526100"/>
            <a:ext cx="116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Step 1</a:t>
            </a:r>
            <a:endParaRPr b="1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43" name="Google Shape;1243;p102"/>
          <p:cNvSpPr txBox="1"/>
          <p:nvPr/>
        </p:nvSpPr>
        <p:spPr>
          <a:xfrm>
            <a:off x="2303325" y="2006575"/>
            <a:ext cx="116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Step 2</a:t>
            </a:r>
            <a:endParaRPr b="1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44" name="Google Shape;1244;p102"/>
          <p:cNvSpPr txBox="1"/>
          <p:nvPr/>
        </p:nvSpPr>
        <p:spPr>
          <a:xfrm>
            <a:off x="4019750" y="2487050"/>
            <a:ext cx="124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Step 3</a:t>
            </a:r>
            <a:endParaRPr b="1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45" name="Google Shape;1245;p102"/>
          <p:cNvSpPr txBox="1"/>
          <p:nvPr/>
        </p:nvSpPr>
        <p:spPr>
          <a:xfrm>
            <a:off x="5752250" y="2967525"/>
            <a:ext cx="124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Step 4</a:t>
            </a:r>
            <a:endParaRPr b="1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46" name="Google Shape;1246;p102"/>
          <p:cNvSpPr txBox="1"/>
          <p:nvPr>
            <p:ph idx="2" type="body"/>
          </p:nvPr>
        </p:nvSpPr>
        <p:spPr>
          <a:xfrm>
            <a:off x="485475" y="2053800"/>
            <a:ext cx="1573800" cy="15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10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10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0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47" name="Google Shape;1247;p102"/>
          <p:cNvSpPr txBox="1"/>
          <p:nvPr>
            <p:ph idx="3" type="body"/>
          </p:nvPr>
        </p:nvSpPr>
        <p:spPr>
          <a:xfrm>
            <a:off x="2197948" y="2511000"/>
            <a:ext cx="1573800" cy="15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10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10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0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48" name="Google Shape;1248;p102"/>
          <p:cNvSpPr txBox="1"/>
          <p:nvPr>
            <p:ph idx="4" type="body"/>
          </p:nvPr>
        </p:nvSpPr>
        <p:spPr>
          <a:xfrm>
            <a:off x="3912189" y="2968200"/>
            <a:ext cx="1573800" cy="15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10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10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0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49" name="Google Shape;1249;p102"/>
          <p:cNvSpPr txBox="1"/>
          <p:nvPr>
            <p:ph idx="5" type="body"/>
          </p:nvPr>
        </p:nvSpPr>
        <p:spPr>
          <a:xfrm>
            <a:off x="5626450" y="3425400"/>
            <a:ext cx="1573800" cy="15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66700" lvl="0" marL="457200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1000"/>
            </a:lvl1pPr>
            <a:lvl2pPr indent="-266700" lvl="1" marL="914400" rtl="0">
              <a:spcBef>
                <a:spcPts val="1000"/>
              </a:spcBef>
              <a:spcAft>
                <a:spcPts val="0"/>
              </a:spcAft>
              <a:buSzPts val="600"/>
              <a:buChar char="○"/>
              <a:defRPr sz="900"/>
            </a:lvl2pPr>
            <a:lvl3pPr indent="-273050" lvl="2" marL="1371600" rtl="0">
              <a:spcBef>
                <a:spcPts val="1000"/>
              </a:spcBef>
              <a:spcAft>
                <a:spcPts val="0"/>
              </a:spcAft>
              <a:buSzPts val="700"/>
              <a:buChar char="■"/>
              <a:defRPr/>
            </a:lvl3pPr>
            <a:lvl4pPr indent="-266700" lvl="3" marL="1828800" rtl="0">
              <a:spcBef>
                <a:spcPts val="1000"/>
              </a:spcBef>
              <a:spcAft>
                <a:spcPts val="0"/>
              </a:spcAft>
              <a:buSzPts val="600"/>
              <a:buChar char="●"/>
              <a:defRPr/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50" name="Google Shape;1250;p102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1" name="Google Shape;1251;p1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-DividerSlide">
  <p:cSld name="MAIN_POINT">
    <p:bg>
      <p:bgPr>
        <a:solidFill>
          <a:schemeClr val="dk1"/>
        </a:solidFill>
      </p:bgPr>
    </p:bg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103"/>
          <p:cNvSpPr txBox="1"/>
          <p:nvPr>
            <p:ph type="title"/>
          </p:nvPr>
        </p:nvSpPr>
        <p:spPr>
          <a:xfrm>
            <a:off x="329150" y="330000"/>
            <a:ext cx="42825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b="1" sz="5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4" name="Google Shape;1254;p103"/>
          <p:cNvSpPr txBox="1"/>
          <p:nvPr>
            <p:ph idx="1" type="body"/>
          </p:nvPr>
        </p:nvSpPr>
        <p:spPr>
          <a:xfrm>
            <a:off x="5964200" y="2056950"/>
            <a:ext cx="3116700" cy="32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15938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500"/>
              <a:buFont typeface="DM Serif Display"/>
              <a:buChar char="●"/>
              <a:defRPr sz="215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indent="-266700" lvl="1" marL="914400" rtl="0">
              <a:spcBef>
                <a:spcPts val="500"/>
              </a:spcBef>
              <a:spcAft>
                <a:spcPts val="0"/>
              </a:spcAft>
              <a:buSzPts val="600"/>
              <a:buChar char="○"/>
              <a:defRPr b="1" sz="1100"/>
            </a:lvl2pPr>
            <a:lvl3pPr indent="-266700" lvl="2" marL="1371600" rtl="0">
              <a:spcBef>
                <a:spcPts val="500"/>
              </a:spcBef>
              <a:spcAft>
                <a:spcPts val="0"/>
              </a:spcAft>
              <a:buSzPts val="600"/>
              <a:buChar char="■"/>
              <a:defRPr b="1" sz="1100"/>
            </a:lvl3pPr>
            <a:lvl4pPr indent="-260350" lvl="3" marL="1828800" rtl="0">
              <a:spcBef>
                <a:spcPts val="500"/>
              </a:spcBef>
              <a:spcAft>
                <a:spcPts val="0"/>
              </a:spcAft>
              <a:buSzPts val="500"/>
              <a:buChar char="●"/>
              <a:defRPr b="1" sz="900"/>
            </a:lvl4pPr>
            <a:lvl5pPr indent="-285750" lvl="4" marL="22860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b="1" sz="900"/>
            </a:lvl5pPr>
            <a:lvl6pPr indent="-285750" lvl="5" marL="2743200" rtl="0">
              <a:spcBef>
                <a:spcPts val="500"/>
              </a:spcBef>
              <a:spcAft>
                <a:spcPts val="0"/>
              </a:spcAft>
              <a:buSzPts val="900"/>
              <a:buChar char="■"/>
              <a:defRPr b="1" sz="900"/>
            </a:lvl6pPr>
            <a:lvl7pPr indent="-285750" lvl="6" marL="3200400" rtl="0">
              <a:spcBef>
                <a:spcPts val="500"/>
              </a:spcBef>
              <a:spcAft>
                <a:spcPts val="0"/>
              </a:spcAft>
              <a:buSzPts val="900"/>
              <a:buChar char="●"/>
              <a:defRPr b="1" sz="900"/>
            </a:lvl7pPr>
            <a:lvl8pPr indent="-285750" lvl="7" marL="3657600" rtl="0">
              <a:spcBef>
                <a:spcPts val="500"/>
              </a:spcBef>
              <a:spcAft>
                <a:spcPts val="0"/>
              </a:spcAft>
              <a:buSzPts val="900"/>
              <a:buChar char="○"/>
              <a:defRPr b="1" sz="900"/>
            </a:lvl8pPr>
            <a:lvl9pPr indent="-285750" lvl="8" marL="4114800" rtl="0">
              <a:spcBef>
                <a:spcPts val="500"/>
              </a:spcBef>
              <a:spcAft>
                <a:spcPts val="500"/>
              </a:spcAft>
              <a:buSzPts val="900"/>
              <a:buChar char="■"/>
              <a:defRPr b="1" sz="900"/>
            </a:lvl9pPr>
          </a:lstStyle>
          <a:p/>
        </p:txBody>
      </p:sp>
      <p:pic>
        <p:nvPicPr>
          <p:cNvPr id="1255" name="Google Shape;1255;p1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348" y="4888603"/>
            <a:ext cx="134450" cy="1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29" Type="http://schemas.openxmlformats.org/officeDocument/2006/relationships/theme" Target="../theme/theme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5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0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3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06.xml"/><Relationship Id="rId28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29" Type="http://schemas.openxmlformats.org/officeDocument/2006/relationships/theme" Target="../theme/theme5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99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30.xml"/><Relationship Id="rId24" Type="http://schemas.openxmlformats.org/officeDocument/2006/relationships/slideLayout" Target="../slideLayouts/slideLayout133.xml"/><Relationship Id="rId23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35.xml"/><Relationship Id="rId25" Type="http://schemas.openxmlformats.org/officeDocument/2006/relationships/slideLayout" Target="../slideLayouts/slideLayout134.xml"/><Relationship Id="rId28" Type="http://schemas.openxmlformats.org/officeDocument/2006/relationships/theme" Target="../theme/theme4.xml"/><Relationship Id="rId27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87900" y="292625"/>
            <a:ext cx="85206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DM Serif Display"/>
              <a:buNone/>
              <a:defRPr b="1" sz="375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1760825"/>
            <a:ext cx="8229600" cy="24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700"/>
              <a:buFont typeface="DM Sans"/>
              <a:buChar char="●"/>
              <a:defRPr b="1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730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700"/>
              <a:buFont typeface="DM Sans"/>
              <a:buChar char="○"/>
              <a:defRPr sz="12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730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700"/>
              <a:buFont typeface="DM Sans"/>
              <a:buChar char="■"/>
              <a:defRPr sz="12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●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○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■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●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○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55555"/>
              </a:buClr>
              <a:buSzPts val="1000"/>
              <a:buFont typeface="DM Sans"/>
              <a:buChar char="■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952">
          <p15:clr>
            <a:srgbClr val="EA4335"/>
          </p15:clr>
        </p15:guide>
        <p15:guide id="2" pos="288">
          <p15:clr>
            <a:srgbClr val="EA4335"/>
          </p15:clr>
        </p15:guide>
        <p15:guide id="3" orient="horz" pos="288">
          <p15:clr>
            <a:srgbClr val="EA4335"/>
          </p15:clr>
        </p15:guide>
        <p15:guide id="4" pos="547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5" name="Google Shape;345;p29"/>
          <p:cNvSpPr txBox="1"/>
          <p:nvPr>
            <p:ph type="title"/>
          </p:nvPr>
        </p:nvSpPr>
        <p:spPr>
          <a:xfrm>
            <a:off x="387900" y="292625"/>
            <a:ext cx="85206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DM Serif Display"/>
              <a:buNone/>
              <a:defRPr b="1" sz="375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9pPr>
          </a:lstStyle>
          <a:p/>
        </p:txBody>
      </p:sp>
      <p:sp>
        <p:nvSpPr>
          <p:cNvPr id="346" name="Google Shape;346;p29"/>
          <p:cNvSpPr txBox="1"/>
          <p:nvPr>
            <p:ph idx="1" type="body"/>
          </p:nvPr>
        </p:nvSpPr>
        <p:spPr>
          <a:xfrm>
            <a:off x="457200" y="1760825"/>
            <a:ext cx="8229600" cy="24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700"/>
              <a:buFont typeface="DM Sans"/>
              <a:buChar char="●"/>
              <a:defRPr b="1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730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700"/>
              <a:buFont typeface="DM Sans"/>
              <a:buChar char="○"/>
              <a:defRPr sz="12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730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700"/>
              <a:buFont typeface="DM Sans"/>
              <a:buChar char="■"/>
              <a:defRPr sz="12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●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○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■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●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○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55555"/>
              </a:buClr>
              <a:buSzPts val="1000"/>
              <a:buFont typeface="DM Sans"/>
              <a:buChar char="■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952">
          <p15:clr>
            <a:srgbClr val="EA4335"/>
          </p15:clr>
        </p15:guide>
        <p15:guide id="2" pos="288">
          <p15:clr>
            <a:srgbClr val="EA4335"/>
          </p15:clr>
        </p15:guide>
        <p15:guide id="3" orient="horz" pos="288">
          <p15:clr>
            <a:srgbClr val="EA4335"/>
          </p15:clr>
        </p15:guide>
        <p15:guide id="4" pos="547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8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7" name="Google Shape;687;p58"/>
          <p:cNvSpPr txBox="1"/>
          <p:nvPr>
            <p:ph type="title"/>
          </p:nvPr>
        </p:nvSpPr>
        <p:spPr>
          <a:xfrm>
            <a:off x="387900" y="292625"/>
            <a:ext cx="85206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DM Serif Display"/>
              <a:buNone/>
              <a:defRPr b="1" sz="375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9pPr>
          </a:lstStyle>
          <a:p/>
        </p:txBody>
      </p:sp>
      <p:sp>
        <p:nvSpPr>
          <p:cNvPr id="688" name="Google Shape;688;p58"/>
          <p:cNvSpPr txBox="1"/>
          <p:nvPr>
            <p:ph idx="1" type="body"/>
          </p:nvPr>
        </p:nvSpPr>
        <p:spPr>
          <a:xfrm>
            <a:off x="457200" y="1760825"/>
            <a:ext cx="8229600" cy="24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700"/>
              <a:buFont typeface="DM Sans"/>
              <a:buChar char="●"/>
              <a:defRPr b="1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730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700"/>
              <a:buFont typeface="DM Sans"/>
              <a:buChar char="○"/>
              <a:defRPr sz="12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730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700"/>
              <a:buFont typeface="DM Sans"/>
              <a:buChar char="■"/>
              <a:defRPr sz="12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●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○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■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●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○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55555"/>
              </a:buClr>
              <a:buSzPts val="1000"/>
              <a:buFont typeface="DM Sans"/>
              <a:buChar char="■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952">
          <p15:clr>
            <a:srgbClr val="EA4335"/>
          </p15:clr>
        </p15:guide>
        <p15:guide id="2" pos="288">
          <p15:clr>
            <a:srgbClr val="EA4335"/>
          </p15:clr>
        </p15:guide>
        <p15:guide id="3" orient="horz" pos="288">
          <p15:clr>
            <a:srgbClr val="EA4335"/>
          </p15:clr>
        </p15:guide>
        <p15:guide id="4" pos="5472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85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7" name="Google Shape;997;p85"/>
          <p:cNvSpPr txBox="1"/>
          <p:nvPr>
            <p:ph type="title"/>
          </p:nvPr>
        </p:nvSpPr>
        <p:spPr>
          <a:xfrm>
            <a:off x="387900" y="292625"/>
            <a:ext cx="85206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DM Serif Display"/>
              <a:buNone/>
              <a:defRPr b="1" sz="375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9pPr>
          </a:lstStyle>
          <a:p/>
        </p:txBody>
      </p:sp>
      <p:sp>
        <p:nvSpPr>
          <p:cNvPr id="998" name="Google Shape;998;p85"/>
          <p:cNvSpPr txBox="1"/>
          <p:nvPr>
            <p:ph idx="1" type="body"/>
          </p:nvPr>
        </p:nvSpPr>
        <p:spPr>
          <a:xfrm>
            <a:off x="457200" y="1760825"/>
            <a:ext cx="8229600" cy="24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700"/>
              <a:buFont typeface="DM Sans"/>
              <a:buChar char="●"/>
              <a:defRPr b="1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730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700"/>
              <a:buFont typeface="DM Sans"/>
              <a:buChar char="○"/>
              <a:defRPr sz="12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730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700"/>
              <a:buFont typeface="DM Sans"/>
              <a:buChar char="■"/>
              <a:defRPr sz="12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●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○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■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●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○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55555"/>
              </a:buClr>
              <a:buSzPts val="1000"/>
              <a:buFont typeface="DM Sans"/>
              <a:buChar char="■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952">
          <p15:clr>
            <a:srgbClr val="EA4335"/>
          </p15:clr>
        </p15:guide>
        <p15:guide id="2" pos="288">
          <p15:clr>
            <a:srgbClr val="EA4335"/>
          </p15:clr>
        </p15:guide>
        <p15:guide id="3" orient="horz" pos="288">
          <p15:clr>
            <a:srgbClr val="EA4335"/>
          </p15:clr>
        </p15:guide>
        <p15:guide id="4" pos="5472">
          <p15:clr>
            <a:srgbClr val="EA4335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114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b="1" sz="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1" name="Google Shape;1341;p114"/>
          <p:cNvSpPr txBox="1"/>
          <p:nvPr>
            <p:ph type="title"/>
          </p:nvPr>
        </p:nvSpPr>
        <p:spPr>
          <a:xfrm>
            <a:off x="387900" y="292625"/>
            <a:ext cx="85206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DM Serif Display"/>
              <a:buNone/>
              <a:defRPr b="1" sz="375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01767"/>
              </a:buClr>
              <a:buSzPts val="2800"/>
              <a:buNone/>
              <a:defRPr sz="2800">
                <a:solidFill>
                  <a:srgbClr val="101767"/>
                </a:solidFill>
              </a:defRPr>
            </a:lvl9pPr>
          </a:lstStyle>
          <a:p/>
        </p:txBody>
      </p:sp>
      <p:sp>
        <p:nvSpPr>
          <p:cNvPr id="1342" name="Google Shape;1342;p114"/>
          <p:cNvSpPr txBox="1"/>
          <p:nvPr>
            <p:ph idx="1" type="body"/>
          </p:nvPr>
        </p:nvSpPr>
        <p:spPr>
          <a:xfrm>
            <a:off x="457200" y="1760825"/>
            <a:ext cx="8229600" cy="24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700"/>
              <a:buFont typeface="DM Sans"/>
              <a:buChar char="●"/>
              <a:defRPr b="1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730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700"/>
              <a:buFont typeface="DM Sans"/>
              <a:buChar char="○"/>
              <a:defRPr sz="12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730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700"/>
              <a:buFont typeface="DM Sans"/>
              <a:buChar char="■"/>
              <a:defRPr sz="12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●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○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■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●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000"/>
              <a:buFont typeface="DM Sans"/>
              <a:buChar char="○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55555"/>
              </a:buClr>
              <a:buSzPts val="1000"/>
              <a:buFont typeface="DM Sans"/>
              <a:buChar char="■"/>
              <a:defRPr sz="1000">
                <a:solidFill>
                  <a:srgbClr val="555555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952">
          <p15:clr>
            <a:srgbClr val="EA4335"/>
          </p15:clr>
        </p15:guide>
        <p15:guide id="2" pos="288">
          <p15:clr>
            <a:srgbClr val="EA4335"/>
          </p15:clr>
        </p15:guide>
        <p15:guide id="3" orient="horz" pos="288">
          <p15:clr>
            <a:srgbClr val="EA4335"/>
          </p15:clr>
        </p15:guide>
        <p15:guide id="4" pos="547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42.png"/><Relationship Id="rId22" Type="http://schemas.openxmlformats.org/officeDocument/2006/relationships/image" Target="../media/image59.png"/><Relationship Id="rId21" Type="http://schemas.openxmlformats.org/officeDocument/2006/relationships/image" Target="../media/image50.png"/><Relationship Id="rId24" Type="http://schemas.openxmlformats.org/officeDocument/2006/relationships/image" Target="../media/image49.png"/><Relationship Id="rId23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52.png"/><Relationship Id="rId25" Type="http://schemas.openxmlformats.org/officeDocument/2006/relationships/image" Target="../media/image56.png"/><Relationship Id="rId5" Type="http://schemas.openxmlformats.org/officeDocument/2006/relationships/image" Target="../media/image35.png"/><Relationship Id="rId6" Type="http://schemas.openxmlformats.org/officeDocument/2006/relationships/image" Target="../media/image61.png"/><Relationship Id="rId7" Type="http://schemas.openxmlformats.org/officeDocument/2006/relationships/image" Target="../media/image46.png"/><Relationship Id="rId8" Type="http://schemas.openxmlformats.org/officeDocument/2006/relationships/image" Target="../media/image60.png"/><Relationship Id="rId11" Type="http://schemas.openxmlformats.org/officeDocument/2006/relationships/image" Target="../media/image58.png"/><Relationship Id="rId10" Type="http://schemas.openxmlformats.org/officeDocument/2006/relationships/image" Target="../media/image38.png"/><Relationship Id="rId13" Type="http://schemas.openxmlformats.org/officeDocument/2006/relationships/image" Target="../media/image57.png"/><Relationship Id="rId12" Type="http://schemas.openxmlformats.org/officeDocument/2006/relationships/image" Target="../media/image51.png"/><Relationship Id="rId15" Type="http://schemas.openxmlformats.org/officeDocument/2006/relationships/image" Target="../media/image33.png"/><Relationship Id="rId14" Type="http://schemas.openxmlformats.org/officeDocument/2006/relationships/image" Target="../media/image54.png"/><Relationship Id="rId17" Type="http://schemas.openxmlformats.org/officeDocument/2006/relationships/image" Target="../media/image40.png"/><Relationship Id="rId16" Type="http://schemas.openxmlformats.org/officeDocument/2006/relationships/image" Target="../media/image55.png"/><Relationship Id="rId19" Type="http://schemas.openxmlformats.org/officeDocument/2006/relationships/image" Target="../media/image47.png"/><Relationship Id="rId18" Type="http://schemas.openxmlformats.org/officeDocument/2006/relationships/image" Target="../media/image5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jpg"/><Relationship Id="rId4" Type="http://schemas.openxmlformats.org/officeDocument/2006/relationships/image" Target="../media/image44.png"/><Relationship Id="rId5" Type="http://schemas.openxmlformats.org/officeDocument/2006/relationships/image" Target="../media/image43.png"/><Relationship Id="rId6" Type="http://schemas.openxmlformats.org/officeDocument/2006/relationships/image" Target="../media/image4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142"/>
          <p:cNvSpPr txBox="1"/>
          <p:nvPr/>
        </p:nvSpPr>
        <p:spPr>
          <a:xfrm>
            <a:off x="-125" y="4828225"/>
            <a:ext cx="9144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Confidential. Not for distribution.</a:t>
            </a:r>
            <a:endParaRPr b="1" sz="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58" name="Google Shape;1658;p142"/>
          <p:cNvSpPr txBox="1"/>
          <p:nvPr>
            <p:ph type="title"/>
          </p:nvPr>
        </p:nvSpPr>
        <p:spPr>
          <a:xfrm>
            <a:off x="457200" y="2155375"/>
            <a:ext cx="6463500" cy="14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Welcome</a:t>
            </a:r>
            <a:endParaRPr b="0" sz="4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to Cedar</a:t>
            </a:r>
            <a:endParaRPr b="0" i="1" sz="4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3" name="Google Shape;1663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7"/>
          </a:xfrm>
          <a:prstGeom prst="rect">
            <a:avLst/>
          </a:prstGeom>
          <a:noFill/>
          <a:ln>
            <a:noFill/>
          </a:ln>
        </p:spPr>
      </p:pic>
      <p:sp>
        <p:nvSpPr>
          <p:cNvPr id="1664" name="Google Shape;1664;p143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8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144"/>
          <p:cNvSpPr txBox="1"/>
          <p:nvPr/>
        </p:nvSpPr>
        <p:spPr>
          <a:xfrm>
            <a:off x="381000" y="521225"/>
            <a:ext cx="4298400" cy="20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Cedar’s mission </a:t>
            </a:r>
            <a:br>
              <a:rPr lang="en" sz="3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r>
              <a:rPr lang="en" sz="3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is to empower us </a:t>
            </a:r>
            <a:br>
              <a:rPr lang="en" sz="3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r>
              <a:rPr lang="en" sz="3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all to easily and affordably pursue </a:t>
            </a:r>
            <a:br>
              <a:rPr lang="en" sz="3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r>
              <a:rPr lang="en" sz="3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the care we need</a:t>
            </a:r>
            <a:endParaRPr sz="3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670" name="Google Shape;1670;p144"/>
          <p:cNvSpPr txBox="1"/>
          <p:nvPr/>
        </p:nvSpPr>
        <p:spPr>
          <a:xfrm>
            <a:off x="5424050" y="3776750"/>
            <a:ext cx="263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C4BFC"/>
                </a:solidFill>
                <a:latin typeface="DM Sans"/>
                <a:ea typeface="DM Sans"/>
                <a:cs typeface="DM Sans"/>
                <a:sym typeface="DM Sans"/>
              </a:rPr>
              <a:t>World-class investors</a:t>
            </a:r>
            <a:endParaRPr b="1" sz="1200">
              <a:solidFill>
                <a:srgbClr val="2C4BF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Management - Investors — Groups Recover Together" id="1671" name="Google Shape;1671;p144"/>
          <p:cNvPicPr preferRelativeResize="0"/>
          <p:nvPr/>
        </p:nvPicPr>
        <p:blipFill rotWithShape="1">
          <a:blip r:embed="rId3">
            <a:alphaModFix amt="81000"/>
          </a:blip>
          <a:srcRect b="0" l="0" r="0" t="0"/>
          <a:stretch/>
        </p:blipFill>
        <p:spPr>
          <a:xfrm>
            <a:off x="6540792" y="4143331"/>
            <a:ext cx="554185" cy="256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nnevik AB - Wikipedia" id="1672" name="Google Shape;1672;p144"/>
          <p:cNvPicPr preferRelativeResize="0"/>
          <p:nvPr/>
        </p:nvPicPr>
        <p:blipFill rotWithShape="1">
          <a:blip r:embed="rId4">
            <a:alphaModFix amt="81000"/>
          </a:blip>
          <a:srcRect b="0" l="0" r="0" t="0"/>
          <a:stretch/>
        </p:blipFill>
        <p:spPr>
          <a:xfrm>
            <a:off x="5525075" y="4558913"/>
            <a:ext cx="736723" cy="256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unders Fund" id="1673" name="Google Shape;1673;p144"/>
          <p:cNvPicPr preferRelativeResize="0"/>
          <p:nvPr/>
        </p:nvPicPr>
        <p:blipFill rotWithShape="1">
          <a:blip r:embed="rId5">
            <a:alphaModFix amt="81000"/>
          </a:blip>
          <a:srcRect b="0" l="0" r="0" t="0"/>
          <a:stretch/>
        </p:blipFill>
        <p:spPr>
          <a:xfrm>
            <a:off x="6540792" y="4699023"/>
            <a:ext cx="875557" cy="11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4" name="Google Shape;1674;p144"/>
          <p:cNvPicPr preferRelativeResize="0"/>
          <p:nvPr/>
        </p:nvPicPr>
        <p:blipFill>
          <a:blip r:embed="rId6">
            <a:alphaModFix amt="81000"/>
          </a:blip>
          <a:stretch>
            <a:fillRect/>
          </a:stretch>
        </p:blipFill>
        <p:spPr>
          <a:xfrm>
            <a:off x="5492500" y="4133575"/>
            <a:ext cx="875558" cy="313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5" name="Google Shape;1675;p144"/>
          <p:cNvPicPr preferRelativeResize="0"/>
          <p:nvPr/>
        </p:nvPicPr>
        <p:blipFill>
          <a:blip r:embed="rId7">
            <a:alphaModFix amt="81000"/>
          </a:blip>
          <a:stretch>
            <a:fillRect/>
          </a:stretch>
        </p:blipFill>
        <p:spPr>
          <a:xfrm>
            <a:off x="7313792" y="4240047"/>
            <a:ext cx="798784" cy="11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6" name="Google Shape;1676;p144"/>
          <p:cNvPicPr preferRelativeResize="0"/>
          <p:nvPr/>
        </p:nvPicPr>
        <p:blipFill rotWithShape="1">
          <a:blip r:embed="rId8">
            <a:alphaModFix amt="81000"/>
          </a:blip>
          <a:srcRect b="14513" l="16502" r="16334" t="15438"/>
          <a:stretch/>
        </p:blipFill>
        <p:spPr>
          <a:xfrm>
            <a:off x="7604370" y="4544855"/>
            <a:ext cx="324384" cy="270634"/>
          </a:xfrm>
          <a:prstGeom prst="rect">
            <a:avLst/>
          </a:prstGeom>
          <a:noFill/>
          <a:ln>
            <a:noFill/>
          </a:ln>
        </p:spPr>
      </p:pic>
      <p:sp>
        <p:nvSpPr>
          <p:cNvPr id="1677" name="Google Shape;1677;p144"/>
          <p:cNvSpPr txBox="1"/>
          <p:nvPr/>
        </p:nvSpPr>
        <p:spPr>
          <a:xfrm>
            <a:off x="5424050" y="2487575"/>
            <a:ext cx="263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C4BFC"/>
                </a:solidFill>
                <a:latin typeface="DM Sans"/>
                <a:ea typeface="DM Sans"/>
                <a:cs typeface="DM Sans"/>
                <a:sym typeface="DM Sans"/>
              </a:rPr>
              <a:t>Payers</a:t>
            </a:r>
            <a:endParaRPr b="1" sz="1200">
              <a:solidFill>
                <a:srgbClr val="2C4BF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78" name="Google Shape;1678;p144"/>
          <p:cNvSpPr txBox="1"/>
          <p:nvPr/>
        </p:nvSpPr>
        <p:spPr>
          <a:xfrm>
            <a:off x="5424050" y="416550"/>
            <a:ext cx="203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C4BFC"/>
                </a:solidFill>
                <a:latin typeface="DM Sans"/>
                <a:ea typeface="DM Sans"/>
                <a:cs typeface="DM Sans"/>
                <a:sym typeface="DM Sans"/>
              </a:rPr>
              <a:t>Providers</a:t>
            </a:r>
            <a:endParaRPr b="1" sz="1200">
              <a:solidFill>
                <a:srgbClr val="2C4BF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79" name="Google Shape;1679;p144"/>
          <p:cNvSpPr/>
          <p:nvPr/>
        </p:nvSpPr>
        <p:spPr>
          <a:xfrm rot="-5400000">
            <a:off x="5317187" y="569434"/>
            <a:ext cx="90750" cy="63525"/>
          </a:xfrm>
          <a:prstGeom prst="flowChartMerge">
            <a:avLst/>
          </a:prstGeom>
          <a:solidFill>
            <a:srgbClr val="365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680" name="Google Shape;1680;p144"/>
          <p:cNvSpPr/>
          <p:nvPr/>
        </p:nvSpPr>
        <p:spPr>
          <a:xfrm rot="-5400000">
            <a:off x="5295537" y="2640459"/>
            <a:ext cx="90750" cy="63525"/>
          </a:xfrm>
          <a:prstGeom prst="flowChartMerge">
            <a:avLst/>
          </a:prstGeom>
          <a:solidFill>
            <a:srgbClr val="365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1" name="Google Shape;1681;p144"/>
          <p:cNvSpPr/>
          <p:nvPr/>
        </p:nvSpPr>
        <p:spPr>
          <a:xfrm rot="-5400000">
            <a:off x="5295537" y="3929634"/>
            <a:ext cx="90750" cy="63525"/>
          </a:xfrm>
          <a:prstGeom prst="flowChartMerge">
            <a:avLst/>
          </a:prstGeom>
          <a:solidFill>
            <a:srgbClr val="365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2" name="Google Shape;1682;p144"/>
          <p:cNvPicPr preferRelativeResize="0"/>
          <p:nvPr/>
        </p:nvPicPr>
        <p:blipFill>
          <a:blip r:embed="rId9">
            <a:alphaModFix amt="82000"/>
          </a:blip>
          <a:stretch>
            <a:fillRect/>
          </a:stretch>
        </p:blipFill>
        <p:spPr>
          <a:xfrm>
            <a:off x="5525075" y="3312543"/>
            <a:ext cx="776089" cy="121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ant Health – Customer Stories – ServiceNow" id="1683" name="Google Shape;1683;p144"/>
          <p:cNvPicPr preferRelativeResize="0"/>
          <p:nvPr/>
        </p:nvPicPr>
        <p:blipFill rotWithShape="1">
          <a:blip r:embed="rId10">
            <a:alphaModFix amt="81000"/>
          </a:blip>
          <a:srcRect b="0" l="0" r="0" t="0"/>
          <a:stretch/>
        </p:blipFill>
        <p:spPr>
          <a:xfrm>
            <a:off x="5525075" y="1312189"/>
            <a:ext cx="663240" cy="181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4" name="Google Shape;1684;p144"/>
          <p:cNvPicPr preferRelativeResize="0"/>
          <p:nvPr/>
        </p:nvPicPr>
        <p:blipFill>
          <a:blip r:embed="rId11">
            <a:alphaModFix amt="81000"/>
          </a:blip>
          <a:stretch>
            <a:fillRect/>
          </a:stretch>
        </p:blipFill>
        <p:spPr>
          <a:xfrm>
            <a:off x="7747687" y="759079"/>
            <a:ext cx="572125" cy="35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5" name="Google Shape;1685;p144"/>
          <p:cNvPicPr preferRelativeResize="0"/>
          <p:nvPr/>
        </p:nvPicPr>
        <p:blipFill>
          <a:blip r:embed="rId12">
            <a:alphaModFix amt="81000"/>
          </a:blip>
          <a:stretch>
            <a:fillRect/>
          </a:stretch>
        </p:blipFill>
        <p:spPr>
          <a:xfrm>
            <a:off x="6540792" y="1280200"/>
            <a:ext cx="777050" cy="1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6" name="Google Shape;1686;p144"/>
          <p:cNvPicPr preferRelativeResize="0"/>
          <p:nvPr/>
        </p:nvPicPr>
        <p:blipFill>
          <a:blip r:embed="rId13">
            <a:alphaModFix amt="82000"/>
          </a:blip>
          <a:stretch>
            <a:fillRect/>
          </a:stretch>
        </p:blipFill>
        <p:spPr>
          <a:xfrm>
            <a:off x="6540804" y="2906217"/>
            <a:ext cx="485541" cy="17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7" name="Google Shape;1687;p144"/>
          <p:cNvPicPr preferRelativeResize="0"/>
          <p:nvPr/>
        </p:nvPicPr>
        <p:blipFill>
          <a:blip r:embed="rId14">
            <a:alphaModFix amt="82000"/>
          </a:blip>
          <a:stretch>
            <a:fillRect/>
          </a:stretch>
        </p:blipFill>
        <p:spPr>
          <a:xfrm>
            <a:off x="7527645" y="2907800"/>
            <a:ext cx="529833" cy="192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8" name="Google Shape;1688;p144"/>
          <p:cNvGrpSpPr/>
          <p:nvPr/>
        </p:nvGrpSpPr>
        <p:grpSpPr>
          <a:xfrm>
            <a:off x="5520618" y="2942313"/>
            <a:ext cx="659375" cy="157078"/>
            <a:chOff x="5778600" y="2697700"/>
            <a:chExt cx="1038550" cy="263775"/>
          </a:xfrm>
        </p:grpSpPr>
        <p:pic>
          <p:nvPicPr>
            <p:cNvPr id="1689" name="Google Shape;1689;p144"/>
            <p:cNvPicPr preferRelativeResize="0"/>
            <p:nvPr/>
          </p:nvPicPr>
          <p:blipFill rotWithShape="1">
            <a:blip r:embed="rId15">
              <a:alphaModFix amt="82000"/>
            </a:blip>
            <a:srcRect b="0" l="0" r="50658" t="0"/>
            <a:stretch/>
          </p:blipFill>
          <p:spPr>
            <a:xfrm>
              <a:off x="5778600" y="2697700"/>
              <a:ext cx="519275" cy="26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0" name="Google Shape;1690;p144"/>
            <p:cNvPicPr preferRelativeResize="0"/>
            <p:nvPr/>
          </p:nvPicPr>
          <p:blipFill rotWithShape="1">
            <a:blip r:embed="rId15">
              <a:alphaModFix amt="82000"/>
            </a:blip>
            <a:srcRect b="0" l="50658" r="0" t="0"/>
            <a:stretch/>
          </p:blipFill>
          <p:spPr>
            <a:xfrm>
              <a:off x="6297875" y="2697700"/>
              <a:ext cx="519275" cy="2637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91" name="Google Shape;1691;p144"/>
          <p:cNvPicPr preferRelativeResize="0"/>
          <p:nvPr/>
        </p:nvPicPr>
        <p:blipFill>
          <a:blip r:embed="rId16">
            <a:alphaModFix amt="81000"/>
          </a:blip>
          <a:stretch>
            <a:fillRect/>
          </a:stretch>
        </p:blipFill>
        <p:spPr>
          <a:xfrm>
            <a:off x="6540792" y="860049"/>
            <a:ext cx="777052" cy="14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2" name="Google Shape;1692;p14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540792" y="2026328"/>
            <a:ext cx="897318" cy="25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3" name="Google Shape;1693;p14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733112" y="2087337"/>
            <a:ext cx="747095" cy="13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4" name="Google Shape;1694;p144"/>
          <p:cNvPicPr preferRelativeResize="0"/>
          <p:nvPr/>
        </p:nvPicPr>
        <p:blipFill rotWithShape="1">
          <a:blip r:embed="rId19">
            <a:alphaModFix/>
          </a:blip>
          <a:srcRect b="30333" l="0" r="0" t="0"/>
          <a:stretch/>
        </p:blipFill>
        <p:spPr>
          <a:xfrm>
            <a:off x="6534824" y="3240132"/>
            <a:ext cx="659438" cy="267516"/>
          </a:xfrm>
          <a:prstGeom prst="rect">
            <a:avLst/>
          </a:prstGeom>
          <a:noFill/>
          <a:ln>
            <a:noFill/>
          </a:ln>
        </p:spPr>
      </p:pic>
      <p:sp>
        <p:nvSpPr>
          <p:cNvPr id="1695" name="Google Shape;1695;p144"/>
          <p:cNvSpPr/>
          <p:nvPr/>
        </p:nvSpPr>
        <p:spPr>
          <a:xfrm rot="-5400000">
            <a:off x="5191237" y="2640459"/>
            <a:ext cx="90750" cy="63525"/>
          </a:xfrm>
          <a:prstGeom prst="flowChartMerge">
            <a:avLst/>
          </a:prstGeom>
          <a:solidFill>
            <a:srgbClr val="365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6" name="Google Shape;1696;p144"/>
          <p:cNvSpPr/>
          <p:nvPr/>
        </p:nvSpPr>
        <p:spPr>
          <a:xfrm rot="-5400000">
            <a:off x="5191237" y="569434"/>
            <a:ext cx="90750" cy="63525"/>
          </a:xfrm>
          <a:prstGeom prst="flowChartMerge">
            <a:avLst/>
          </a:prstGeom>
          <a:solidFill>
            <a:srgbClr val="365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7" name="Google Shape;1697;p144"/>
          <p:cNvSpPr/>
          <p:nvPr/>
        </p:nvSpPr>
        <p:spPr>
          <a:xfrm rot="-5400000">
            <a:off x="5191237" y="3929634"/>
            <a:ext cx="90750" cy="63525"/>
          </a:xfrm>
          <a:prstGeom prst="flowChartMerge">
            <a:avLst/>
          </a:prstGeom>
          <a:solidFill>
            <a:srgbClr val="365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8" name="Google Shape;1698;p144"/>
          <p:cNvPicPr preferRelativeResize="0"/>
          <p:nvPr/>
        </p:nvPicPr>
        <p:blipFill>
          <a:blip r:embed="rId20">
            <a:alphaModFix amt="81000"/>
          </a:blip>
          <a:stretch>
            <a:fillRect/>
          </a:stretch>
        </p:blipFill>
        <p:spPr>
          <a:xfrm>
            <a:off x="7733112" y="1688277"/>
            <a:ext cx="663246" cy="14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9" name="Google Shape;1699;p14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634350" y="1288904"/>
            <a:ext cx="798774" cy="2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0" name="Google Shape;1700;p14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433899" y="2036876"/>
            <a:ext cx="911898" cy="1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1" name="Google Shape;1701;p144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432013" y="1619138"/>
            <a:ext cx="1120828" cy="25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2" name="Google Shape;1702;p14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5450925" y="724650"/>
            <a:ext cx="798775" cy="41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3" name="Google Shape;1703;p14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448845" y="1638222"/>
            <a:ext cx="802932" cy="254253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144"/>
          <p:cNvSpPr txBox="1"/>
          <p:nvPr/>
        </p:nvSpPr>
        <p:spPr>
          <a:xfrm>
            <a:off x="457200" y="3583850"/>
            <a:ext cx="1875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52FF"/>
                </a:solidFill>
                <a:latin typeface="DM Sans"/>
                <a:ea typeface="DM Sans"/>
                <a:cs typeface="DM Sans"/>
                <a:sym typeface="DM Sans"/>
              </a:rPr>
              <a:t>55+</a:t>
            </a:r>
            <a:endParaRPr b="1" sz="3200">
              <a:solidFill>
                <a:srgbClr val="3652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000">
                <a:solidFill>
                  <a:srgbClr val="3652FF"/>
                </a:solidFill>
                <a:latin typeface="DM Sans"/>
                <a:ea typeface="DM Sans"/>
                <a:cs typeface="DM Sans"/>
                <a:sym typeface="DM Sans"/>
              </a:rPr>
              <a:t>client </a:t>
            </a:r>
            <a:br>
              <a:rPr b="1" lang="en" sz="1000">
                <a:solidFill>
                  <a:srgbClr val="3652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lang="en" sz="1000">
                <a:solidFill>
                  <a:srgbClr val="3652FF"/>
                </a:solidFill>
                <a:latin typeface="DM Sans"/>
                <a:ea typeface="DM Sans"/>
                <a:cs typeface="DM Sans"/>
                <a:sym typeface="DM Sans"/>
              </a:rPr>
              <a:t>partners</a:t>
            </a:r>
            <a:endParaRPr b="1" sz="3200">
              <a:solidFill>
                <a:srgbClr val="3652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05" name="Google Shape;1705;p144"/>
          <p:cNvSpPr txBox="1"/>
          <p:nvPr/>
        </p:nvSpPr>
        <p:spPr>
          <a:xfrm>
            <a:off x="1509300" y="3583850"/>
            <a:ext cx="1875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52FF"/>
                </a:solidFill>
                <a:latin typeface="DM Sans"/>
                <a:ea typeface="DM Sans"/>
                <a:cs typeface="DM Sans"/>
                <a:sym typeface="DM Sans"/>
              </a:rPr>
              <a:t>30m+</a:t>
            </a:r>
            <a:endParaRPr b="1" sz="3200">
              <a:solidFill>
                <a:srgbClr val="3652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000">
                <a:solidFill>
                  <a:srgbClr val="3652FF"/>
                </a:solidFill>
                <a:latin typeface="DM Sans"/>
                <a:ea typeface="DM Sans"/>
                <a:cs typeface="DM Sans"/>
                <a:sym typeface="DM Sans"/>
              </a:rPr>
              <a:t>Patients served </a:t>
            </a:r>
            <a:br>
              <a:rPr b="1" lang="en" sz="1000">
                <a:solidFill>
                  <a:srgbClr val="3652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lang="en" sz="1000">
                <a:solidFill>
                  <a:srgbClr val="3652FF"/>
                </a:solidFill>
                <a:latin typeface="DM Sans"/>
                <a:ea typeface="DM Sans"/>
                <a:cs typeface="DM Sans"/>
                <a:sym typeface="DM Sans"/>
              </a:rPr>
              <a:t>per year</a:t>
            </a:r>
            <a:endParaRPr b="1" sz="1000">
              <a:solidFill>
                <a:srgbClr val="3652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145"/>
          <p:cNvSpPr/>
          <p:nvPr/>
        </p:nvSpPr>
        <p:spPr>
          <a:xfrm>
            <a:off x="3854925" y="-86275"/>
            <a:ext cx="5289000" cy="533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11" name="Google Shape;1711;p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6175" y="561329"/>
            <a:ext cx="2828100" cy="5027700"/>
          </a:xfrm>
          <a:prstGeom prst="roundRect">
            <a:avLst>
              <a:gd fmla="val 11356" name="adj"/>
            </a:avLst>
          </a:prstGeom>
          <a:noFill/>
          <a:ln>
            <a:noFill/>
          </a:ln>
          <a:effectLst>
            <a:outerShdw blurRad="142875" rotWithShape="0" algn="bl" dir="11280000" dist="38100">
              <a:srgbClr val="000000">
                <a:alpha val="11000"/>
              </a:srgbClr>
            </a:outerShdw>
          </a:effectLst>
        </p:spPr>
      </p:pic>
      <p:sp>
        <p:nvSpPr>
          <p:cNvPr id="1712" name="Google Shape;1712;p145"/>
          <p:cNvSpPr txBox="1"/>
          <p:nvPr/>
        </p:nvSpPr>
        <p:spPr>
          <a:xfrm>
            <a:off x="381000" y="1630175"/>
            <a:ext cx="4298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Cedar Pay</a:t>
            </a:r>
            <a:endParaRPr sz="39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713" name="Google Shape;1713;p145"/>
          <p:cNvSpPr txBox="1"/>
          <p:nvPr/>
        </p:nvSpPr>
        <p:spPr>
          <a:xfrm>
            <a:off x="381000" y="2258375"/>
            <a:ext cx="31347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elping patients resolve their bills </a:t>
            </a:r>
            <a:b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and estimates simply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14" name="Google Shape;1714;p145"/>
          <p:cNvPicPr preferRelativeResize="0"/>
          <p:nvPr/>
        </p:nvPicPr>
        <p:blipFill rotWithShape="1">
          <a:blip r:embed="rId4">
            <a:alphaModFix/>
          </a:blip>
          <a:srcRect b="0" l="0" r="12937" t="0"/>
          <a:stretch/>
        </p:blipFill>
        <p:spPr>
          <a:xfrm>
            <a:off x="4217575" y="1577525"/>
            <a:ext cx="1435800" cy="6870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71450" rotWithShape="0" algn="bl" dir="11280000" dist="47625">
              <a:srgbClr val="000000">
                <a:alpha val="12000"/>
              </a:srgbClr>
            </a:outerShdw>
          </a:effectLst>
        </p:spPr>
      </p:pic>
      <p:pic>
        <p:nvPicPr>
          <p:cNvPr id="1715" name="Google Shape;1715;p145"/>
          <p:cNvPicPr preferRelativeResize="0"/>
          <p:nvPr/>
        </p:nvPicPr>
        <p:blipFill rotWithShape="1">
          <a:blip r:embed="rId5">
            <a:alphaModFix/>
          </a:blip>
          <a:srcRect b="0" l="14482" r="14730" t="0"/>
          <a:stretch/>
        </p:blipFill>
        <p:spPr>
          <a:xfrm>
            <a:off x="7413825" y="1630175"/>
            <a:ext cx="1365300" cy="1003200"/>
          </a:xfrm>
          <a:prstGeom prst="roundRect">
            <a:avLst>
              <a:gd fmla="val 7665" name="adj"/>
            </a:avLst>
          </a:prstGeom>
          <a:noFill/>
          <a:ln>
            <a:noFill/>
          </a:ln>
          <a:effectLst>
            <a:outerShdw blurRad="57150" rotWithShape="0" algn="bl" dir="11280000" dist="38100">
              <a:srgbClr val="000000">
                <a:alpha val="8000"/>
              </a:srgbClr>
            </a:outerShdw>
          </a:effectLst>
        </p:spPr>
      </p:pic>
      <p:pic>
        <p:nvPicPr>
          <p:cNvPr id="1716" name="Google Shape;1716;p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57900" y="3899090"/>
            <a:ext cx="1877150" cy="13486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1280000" dist="38100">
              <a:srgbClr val="000000">
                <a:alpha val="8000"/>
              </a:srgbClr>
            </a:outerShdw>
          </a:effectLst>
        </p:spPr>
      </p:pic>
      <p:sp>
        <p:nvSpPr>
          <p:cNvPr id="1717" name="Google Shape;1717;p145"/>
          <p:cNvSpPr txBox="1"/>
          <p:nvPr/>
        </p:nvSpPr>
        <p:spPr>
          <a:xfrm>
            <a:off x="381000" y="3040600"/>
            <a:ext cx="1875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52FF"/>
                </a:solidFill>
                <a:latin typeface="DM Sans"/>
                <a:ea typeface="DM Sans"/>
                <a:cs typeface="DM Sans"/>
                <a:sym typeface="DM Sans"/>
              </a:rPr>
              <a:t>89%</a:t>
            </a:r>
            <a:endParaRPr b="1" sz="3200">
              <a:solidFill>
                <a:srgbClr val="3652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000">
                <a:solidFill>
                  <a:srgbClr val="3652FF"/>
                </a:solidFill>
                <a:latin typeface="DM Sans"/>
                <a:ea typeface="DM Sans"/>
                <a:cs typeface="DM Sans"/>
                <a:sym typeface="DM Sans"/>
              </a:rPr>
              <a:t>avg patient </a:t>
            </a:r>
            <a:br>
              <a:rPr b="1" lang="en" sz="1000">
                <a:solidFill>
                  <a:srgbClr val="3652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lang="en" sz="1000">
                <a:solidFill>
                  <a:srgbClr val="3652FF"/>
                </a:solidFill>
                <a:latin typeface="DM Sans"/>
                <a:ea typeface="DM Sans"/>
                <a:cs typeface="DM Sans"/>
                <a:sym typeface="DM Sans"/>
              </a:rPr>
              <a:t>satisfaction</a:t>
            </a:r>
            <a:endParaRPr b="1" sz="1000">
              <a:solidFill>
                <a:srgbClr val="3652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18" name="Google Shape;1718;p145"/>
          <p:cNvSpPr txBox="1"/>
          <p:nvPr/>
        </p:nvSpPr>
        <p:spPr>
          <a:xfrm>
            <a:off x="1814100" y="3040600"/>
            <a:ext cx="1875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52FF"/>
                </a:solidFill>
                <a:latin typeface="DM Sans"/>
                <a:ea typeface="DM Sans"/>
                <a:cs typeface="DM Sans"/>
                <a:sym typeface="DM Sans"/>
              </a:rPr>
              <a:t>94%</a:t>
            </a:r>
            <a:endParaRPr b="1" sz="3200">
              <a:solidFill>
                <a:srgbClr val="3652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000">
                <a:solidFill>
                  <a:srgbClr val="3652FF"/>
                </a:solidFill>
                <a:latin typeface="DM Sans"/>
                <a:ea typeface="DM Sans"/>
                <a:cs typeface="DM Sans"/>
                <a:sym typeface="DM Sans"/>
              </a:rPr>
              <a:t>increase in digital self-service payments</a:t>
            </a:r>
            <a:endParaRPr b="1" sz="1000">
              <a:solidFill>
                <a:srgbClr val="3652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146"/>
          <p:cNvSpPr txBox="1"/>
          <p:nvPr/>
        </p:nvSpPr>
        <p:spPr>
          <a:xfrm>
            <a:off x="381000" y="521225"/>
            <a:ext cx="4298400" cy="20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Servicing to streamline accountability </a:t>
            </a:r>
            <a:endParaRPr sz="3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and cost</a:t>
            </a:r>
            <a:r>
              <a:rPr lang="en" sz="3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</a:t>
            </a:r>
            <a:endParaRPr sz="3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1724" name="Google Shape;1724;p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350" y="235725"/>
            <a:ext cx="504308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5" name="Google Shape;1725;p146"/>
          <p:cNvSpPr/>
          <p:nvPr/>
        </p:nvSpPr>
        <p:spPr>
          <a:xfrm>
            <a:off x="7670575" y="1297750"/>
            <a:ext cx="9453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DM Sans"/>
                <a:ea typeface="DM Sans"/>
                <a:cs typeface="DM Sans"/>
                <a:sym typeface="DM Sans"/>
              </a:rPr>
              <a:t>Email, text &amp; paper statements</a:t>
            </a:r>
            <a:endParaRPr b="1" i="1" sz="1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26" name="Google Shape;1726;p146"/>
          <p:cNvSpPr/>
          <p:nvPr/>
        </p:nvSpPr>
        <p:spPr>
          <a:xfrm>
            <a:off x="7670581" y="2564100"/>
            <a:ext cx="9453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DM Sans"/>
                <a:ea typeface="DM Sans"/>
                <a:cs typeface="DM Sans"/>
                <a:sym typeface="DM Sans"/>
              </a:rPr>
              <a:t>IVR &amp; payment processing</a:t>
            </a:r>
            <a:endParaRPr b="1" i="1" sz="1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27" name="Google Shape;1727;p146"/>
          <p:cNvSpPr/>
          <p:nvPr/>
        </p:nvSpPr>
        <p:spPr>
          <a:xfrm>
            <a:off x="4253681" y="3652713"/>
            <a:ext cx="9453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Call &amp; chat     center*</a:t>
            </a:r>
            <a:endParaRPr b="1" i="1"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28" name="Google Shape;1728;p146"/>
          <p:cNvSpPr/>
          <p:nvPr/>
        </p:nvSpPr>
        <p:spPr>
          <a:xfrm>
            <a:off x="5337675" y="4062350"/>
            <a:ext cx="17958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Dynamic discounting </a:t>
            </a:r>
            <a:br>
              <a:rPr b="1"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&amp; payment plans</a:t>
            </a:r>
            <a:endParaRPr b="1" i="1"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29" name="Google Shape;1729;p146"/>
          <p:cNvSpPr/>
          <p:nvPr/>
        </p:nvSpPr>
        <p:spPr>
          <a:xfrm rot="4104820">
            <a:off x="4563308" y="2809869"/>
            <a:ext cx="593635" cy="69196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30" name="Google Shape;1730;p146"/>
          <p:cNvSpPr/>
          <p:nvPr/>
        </p:nvSpPr>
        <p:spPr>
          <a:xfrm rot="3445069">
            <a:off x="5938636" y="3261653"/>
            <a:ext cx="593862" cy="715786"/>
          </a:xfrm>
          <a:prstGeom prst="ellipse">
            <a:avLst/>
          </a:prstGeom>
          <a:solidFill>
            <a:srgbClr val="D1D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31" name="Google Shape;1731;p146"/>
          <p:cNvSpPr/>
          <p:nvPr/>
        </p:nvSpPr>
        <p:spPr>
          <a:xfrm rot="3445069">
            <a:off x="6984361" y="1149128"/>
            <a:ext cx="593862" cy="715786"/>
          </a:xfrm>
          <a:prstGeom prst="ellipse">
            <a:avLst/>
          </a:prstGeom>
          <a:solidFill>
            <a:srgbClr val="D1D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32" name="Google Shape;1732;p146"/>
          <p:cNvSpPr/>
          <p:nvPr/>
        </p:nvSpPr>
        <p:spPr>
          <a:xfrm rot="3445069">
            <a:off x="7073586" y="2339253"/>
            <a:ext cx="593862" cy="715786"/>
          </a:xfrm>
          <a:prstGeom prst="ellipse">
            <a:avLst/>
          </a:prstGeom>
          <a:solidFill>
            <a:srgbClr val="D1D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33" name="Google Shape;1733;p146"/>
          <p:cNvSpPr txBox="1"/>
          <p:nvPr/>
        </p:nvSpPr>
        <p:spPr>
          <a:xfrm>
            <a:off x="381000" y="2528750"/>
            <a:ext cx="300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All-in-one partner for </a:t>
            </a:r>
            <a:b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 patient financial journey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147"/>
          <p:cNvSpPr/>
          <p:nvPr/>
        </p:nvSpPr>
        <p:spPr>
          <a:xfrm>
            <a:off x="0" y="4263903"/>
            <a:ext cx="9144000" cy="879221"/>
          </a:xfrm>
          <a:custGeom>
            <a:rect b="b" l="l" r="r" t="t"/>
            <a:pathLst>
              <a:path extrusionOk="0" h="955675" w="12192000">
                <a:moveTo>
                  <a:pt x="12192000" y="0"/>
                </a:moveTo>
                <a:lnTo>
                  <a:pt x="0" y="0"/>
                </a:lnTo>
                <a:lnTo>
                  <a:pt x="0" y="955548"/>
                </a:lnTo>
                <a:lnTo>
                  <a:pt x="12192000" y="955548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739" name="Google Shape;1739;p147"/>
          <p:cNvSpPr txBox="1"/>
          <p:nvPr/>
        </p:nvSpPr>
        <p:spPr>
          <a:xfrm>
            <a:off x="381000" y="4473250"/>
            <a:ext cx="84084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Rather than focusing explicitly on industry standard ‘Time Based Metrics’ Cedar is </a:t>
            </a:r>
            <a:r>
              <a:rPr b="1" lang="en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focused </a:t>
            </a:r>
            <a:br>
              <a:rPr b="1" lang="en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lang="en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100% on Customer Experience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40" name="Google Shape;1740;p147"/>
          <p:cNvSpPr/>
          <p:nvPr/>
        </p:nvSpPr>
        <p:spPr>
          <a:xfrm>
            <a:off x="0" y="2082058"/>
            <a:ext cx="9144000" cy="432435"/>
          </a:xfrm>
          <a:custGeom>
            <a:rect b="b" l="l" r="r" t="t"/>
            <a:pathLst>
              <a:path extrusionOk="0" h="576580" w="12192000">
                <a:moveTo>
                  <a:pt x="11861927" y="0"/>
                </a:moveTo>
                <a:lnTo>
                  <a:pt x="11861927" y="144017"/>
                </a:lnTo>
                <a:lnTo>
                  <a:pt x="0" y="144017"/>
                </a:lnTo>
                <a:lnTo>
                  <a:pt x="0" y="432053"/>
                </a:lnTo>
                <a:lnTo>
                  <a:pt x="11861927" y="432053"/>
                </a:lnTo>
                <a:lnTo>
                  <a:pt x="11861927" y="576071"/>
                </a:lnTo>
                <a:lnTo>
                  <a:pt x="12192000" y="288035"/>
                </a:lnTo>
                <a:lnTo>
                  <a:pt x="11861927" y="0"/>
                </a:lnTo>
                <a:close/>
              </a:path>
            </a:pathLst>
          </a:custGeom>
          <a:solidFill>
            <a:srgbClr val="3E59F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grpSp>
        <p:nvGrpSpPr>
          <p:cNvPr id="1741" name="Google Shape;1741;p147"/>
          <p:cNvGrpSpPr/>
          <p:nvPr/>
        </p:nvGrpSpPr>
        <p:grpSpPr>
          <a:xfrm>
            <a:off x="1045279" y="1955184"/>
            <a:ext cx="1508759" cy="685800"/>
            <a:chOff x="1310639" y="2278379"/>
            <a:chExt cx="2011679" cy="914400"/>
          </a:xfrm>
        </p:grpSpPr>
        <p:sp>
          <p:nvSpPr>
            <p:cNvPr id="1742" name="Google Shape;1742;p147"/>
            <p:cNvSpPr/>
            <p:nvPr/>
          </p:nvSpPr>
          <p:spPr>
            <a:xfrm>
              <a:off x="1310639" y="2278379"/>
              <a:ext cx="2011679" cy="914400"/>
            </a:xfrm>
            <a:custGeom>
              <a:rect b="b" l="l" r="r" t="t"/>
              <a:pathLst>
                <a:path extrusionOk="0" h="914400" w="2011679">
                  <a:moveTo>
                    <a:pt x="1859279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1859279" y="914400"/>
                  </a:lnTo>
                  <a:lnTo>
                    <a:pt x="1907462" y="906633"/>
                  </a:lnTo>
                  <a:lnTo>
                    <a:pt x="1949299" y="885005"/>
                  </a:lnTo>
                  <a:lnTo>
                    <a:pt x="1982285" y="852019"/>
                  </a:lnTo>
                  <a:lnTo>
                    <a:pt x="2003913" y="810182"/>
                  </a:lnTo>
                  <a:lnTo>
                    <a:pt x="2011680" y="762000"/>
                  </a:lnTo>
                  <a:lnTo>
                    <a:pt x="2011680" y="152400"/>
                  </a:lnTo>
                  <a:lnTo>
                    <a:pt x="2003913" y="104217"/>
                  </a:lnTo>
                  <a:lnTo>
                    <a:pt x="1982285" y="62380"/>
                  </a:lnTo>
                  <a:lnTo>
                    <a:pt x="1949299" y="29394"/>
                  </a:lnTo>
                  <a:lnTo>
                    <a:pt x="1907462" y="7766"/>
                  </a:lnTo>
                  <a:lnTo>
                    <a:pt x="18592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43" name="Google Shape;1743;p147"/>
            <p:cNvSpPr/>
            <p:nvPr/>
          </p:nvSpPr>
          <p:spPr>
            <a:xfrm>
              <a:off x="1310639" y="2278379"/>
              <a:ext cx="2011679" cy="914400"/>
            </a:xfrm>
            <a:custGeom>
              <a:rect b="b" l="l" r="r" t="t"/>
              <a:pathLst>
                <a:path extrusionOk="0" h="914400" w="2011679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1859279" y="0"/>
                  </a:lnTo>
                  <a:lnTo>
                    <a:pt x="1907462" y="7766"/>
                  </a:lnTo>
                  <a:lnTo>
                    <a:pt x="1949299" y="29394"/>
                  </a:lnTo>
                  <a:lnTo>
                    <a:pt x="1982285" y="62380"/>
                  </a:lnTo>
                  <a:lnTo>
                    <a:pt x="2003913" y="104217"/>
                  </a:lnTo>
                  <a:lnTo>
                    <a:pt x="2011680" y="152400"/>
                  </a:lnTo>
                  <a:lnTo>
                    <a:pt x="2011680" y="762000"/>
                  </a:lnTo>
                  <a:lnTo>
                    <a:pt x="2003913" y="810182"/>
                  </a:lnTo>
                  <a:lnTo>
                    <a:pt x="1982285" y="852019"/>
                  </a:lnTo>
                  <a:lnTo>
                    <a:pt x="1949299" y="885005"/>
                  </a:lnTo>
                  <a:lnTo>
                    <a:pt x="1907462" y="906633"/>
                  </a:lnTo>
                  <a:lnTo>
                    <a:pt x="1859279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latin typeface="DM Sans"/>
                  <a:ea typeface="DM Sans"/>
                  <a:cs typeface="DM Sans"/>
                  <a:sym typeface="DM Sans"/>
                </a:rPr>
                <a:t>Customer </a:t>
              </a:r>
              <a:br>
                <a:rPr b="1" lang="en" sz="1100">
                  <a:latin typeface="DM Sans"/>
                  <a:ea typeface="DM Sans"/>
                  <a:cs typeface="DM Sans"/>
                  <a:sym typeface="DM Sans"/>
                </a:rPr>
              </a:br>
              <a:r>
                <a:rPr b="1" lang="en" sz="1100">
                  <a:latin typeface="DM Sans"/>
                  <a:ea typeface="DM Sans"/>
                  <a:cs typeface="DM Sans"/>
                  <a:sym typeface="DM Sans"/>
                </a:rPr>
                <a:t>Satisfaction</a:t>
              </a:r>
              <a:endParaRPr b="1" sz="1100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744" name="Google Shape;1744;p147"/>
          <p:cNvGrpSpPr/>
          <p:nvPr/>
        </p:nvGrpSpPr>
        <p:grpSpPr>
          <a:xfrm>
            <a:off x="6358508" y="1955184"/>
            <a:ext cx="1508759" cy="685800"/>
            <a:chOff x="8782811" y="2278379"/>
            <a:chExt cx="2011679" cy="914400"/>
          </a:xfrm>
        </p:grpSpPr>
        <p:sp>
          <p:nvSpPr>
            <p:cNvPr id="1745" name="Google Shape;1745;p147"/>
            <p:cNvSpPr/>
            <p:nvPr/>
          </p:nvSpPr>
          <p:spPr>
            <a:xfrm>
              <a:off x="8782811" y="2278379"/>
              <a:ext cx="2011679" cy="914400"/>
            </a:xfrm>
            <a:custGeom>
              <a:rect b="b" l="l" r="r" t="t"/>
              <a:pathLst>
                <a:path extrusionOk="0" h="914400" w="2011679">
                  <a:moveTo>
                    <a:pt x="1859280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1859280" y="914400"/>
                  </a:lnTo>
                  <a:lnTo>
                    <a:pt x="1907462" y="906633"/>
                  </a:lnTo>
                  <a:lnTo>
                    <a:pt x="1949299" y="885005"/>
                  </a:lnTo>
                  <a:lnTo>
                    <a:pt x="1982285" y="852019"/>
                  </a:lnTo>
                  <a:lnTo>
                    <a:pt x="2003913" y="810182"/>
                  </a:lnTo>
                  <a:lnTo>
                    <a:pt x="2011680" y="762000"/>
                  </a:lnTo>
                  <a:lnTo>
                    <a:pt x="2011680" y="152400"/>
                  </a:lnTo>
                  <a:lnTo>
                    <a:pt x="2003913" y="104217"/>
                  </a:lnTo>
                  <a:lnTo>
                    <a:pt x="1982285" y="62380"/>
                  </a:lnTo>
                  <a:lnTo>
                    <a:pt x="1949299" y="29394"/>
                  </a:lnTo>
                  <a:lnTo>
                    <a:pt x="1907462" y="7766"/>
                  </a:lnTo>
                  <a:lnTo>
                    <a:pt x="18592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1746" name="Google Shape;1746;p147"/>
            <p:cNvSpPr/>
            <p:nvPr/>
          </p:nvSpPr>
          <p:spPr>
            <a:xfrm>
              <a:off x="8782811" y="2278379"/>
              <a:ext cx="2011679" cy="914400"/>
            </a:xfrm>
            <a:custGeom>
              <a:rect b="b" l="l" r="r" t="t"/>
              <a:pathLst>
                <a:path extrusionOk="0" h="914400" w="2011679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1859280" y="0"/>
                  </a:lnTo>
                  <a:lnTo>
                    <a:pt x="1907462" y="7766"/>
                  </a:lnTo>
                  <a:lnTo>
                    <a:pt x="1949299" y="29394"/>
                  </a:lnTo>
                  <a:lnTo>
                    <a:pt x="1982285" y="62380"/>
                  </a:lnTo>
                  <a:lnTo>
                    <a:pt x="2003913" y="104217"/>
                  </a:lnTo>
                  <a:lnTo>
                    <a:pt x="2011680" y="152400"/>
                  </a:lnTo>
                  <a:lnTo>
                    <a:pt x="2011680" y="762000"/>
                  </a:lnTo>
                  <a:lnTo>
                    <a:pt x="2003913" y="810182"/>
                  </a:lnTo>
                  <a:lnTo>
                    <a:pt x="1982285" y="852019"/>
                  </a:lnTo>
                  <a:lnTo>
                    <a:pt x="1949299" y="885005"/>
                  </a:lnTo>
                  <a:lnTo>
                    <a:pt x="1907462" y="906633"/>
                  </a:lnTo>
                  <a:lnTo>
                    <a:pt x="1859280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50800" lvl="0" marL="1270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latin typeface="DM Sans"/>
                  <a:ea typeface="DM Sans"/>
                  <a:cs typeface="DM Sans"/>
                  <a:sym typeface="DM Sans"/>
                </a:rPr>
                <a:t>Call Performance </a:t>
              </a:r>
              <a:br>
                <a:rPr lang="en" sz="1100"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" sz="900">
                  <a:solidFill>
                    <a:srgbClr val="878787"/>
                  </a:solidFill>
                  <a:latin typeface="DM Sans"/>
                  <a:ea typeface="DM Sans"/>
                  <a:cs typeface="DM Sans"/>
                  <a:sym typeface="DM Sans"/>
                </a:rPr>
                <a:t>AHT Service Level, </a:t>
              </a:r>
              <a:br>
                <a:rPr lang="en" sz="900">
                  <a:solidFill>
                    <a:srgbClr val="878787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" sz="900">
                  <a:solidFill>
                    <a:srgbClr val="878787"/>
                  </a:solidFill>
                  <a:latin typeface="DM Sans"/>
                  <a:ea typeface="DM Sans"/>
                  <a:cs typeface="DM Sans"/>
                  <a:sym typeface="DM Sans"/>
                </a:rPr>
                <a:t>Abandon Rate, ASA</a:t>
              </a:r>
              <a:endParaRPr sz="900">
                <a:solidFill>
                  <a:srgbClr val="878787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747" name="Google Shape;1747;p147"/>
          <p:cNvGrpSpPr/>
          <p:nvPr/>
        </p:nvGrpSpPr>
        <p:grpSpPr>
          <a:xfrm>
            <a:off x="3721654" y="1955184"/>
            <a:ext cx="1508759" cy="685800"/>
            <a:chOff x="3800855" y="2278379"/>
            <a:chExt cx="2011679" cy="914400"/>
          </a:xfrm>
        </p:grpSpPr>
        <p:sp>
          <p:nvSpPr>
            <p:cNvPr id="1748" name="Google Shape;1748;p147"/>
            <p:cNvSpPr/>
            <p:nvPr/>
          </p:nvSpPr>
          <p:spPr>
            <a:xfrm>
              <a:off x="3800855" y="2278379"/>
              <a:ext cx="2011679" cy="914400"/>
            </a:xfrm>
            <a:custGeom>
              <a:rect b="b" l="l" r="r" t="t"/>
              <a:pathLst>
                <a:path extrusionOk="0" h="914400" w="2011679">
                  <a:moveTo>
                    <a:pt x="1859280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1859280" y="914400"/>
                  </a:lnTo>
                  <a:lnTo>
                    <a:pt x="1907462" y="906633"/>
                  </a:lnTo>
                  <a:lnTo>
                    <a:pt x="1949299" y="885005"/>
                  </a:lnTo>
                  <a:lnTo>
                    <a:pt x="1982285" y="852019"/>
                  </a:lnTo>
                  <a:lnTo>
                    <a:pt x="2003913" y="810182"/>
                  </a:lnTo>
                  <a:lnTo>
                    <a:pt x="2011680" y="762000"/>
                  </a:lnTo>
                  <a:lnTo>
                    <a:pt x="2011680" y="152400"/>
                  </a:lnTo>
                  <a:lnTo>
                    <a:pt x="2003913" y="104217"/>
                  </a:lnTo>
                  <a:lnTo>
                    <a:pt x="1982285" y="62380"/>
                  </a:lnTo>
                  <a:lnTo>
                    <a:pt x="1949299" y="29394"/>
                  </a:lnTo>
                  <a:lnTo>
                    <a:pt x="1907462" y="7766"/>
                  </a:lnTo>
                  <a:lnTo>
                    <a:pt x="18592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/>
            </a:p>
          </p:txBody>
        </p:sp>
        <p:sp>
          <p:nvSpPr>
            <p:cNvPr id="1749" name="Google Shape;1749;p147"/>
            <p:cNvSpPr/>
            <p:nvPr/>
          </p:nvSpPr>
          <p:spPr>
            <a:xfrm>
              <a:off x="3800855" y="2278379"/>
              <a:ext cx="2011679" cy="914400"/>
            </a:xfrm>
            <a:custGeom>
              <a:rect b="b" l="l" r="r" t="t"/>
              <a:pathLst>
                <a:path extrusionOk="0" h="914400" w="2011679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1859280" y="0"/>
                  </a:lnTo>
                  <a:lnTo>
                    <a:pt x="1907462" y="7766"/>
                  </a:lnTo>
                  <a:lnTo>
                    <a:pt x="1949299" y="29394"/>
                  </a:lnTo>
                  <a:lnTo>
                    <a:pt x="1982285" y="62380"/>
                  </a:lnTo>
                  <a:lnTo>
                    <a:pt x="2003913" y="104217"/>
                  </a:lnTo>
                  <a:lnTo>
                    <a:pt x="2011680" y="152400"/>
                  </a:lnTo>
                  <a:lnTo>
                    <a:pt x="2011680" y="762000"/>
                  </a:lnTo>
                  <a:lnTo>
                    <a:pt x="2003913" y="810182"/>
                  </a:lnTo>
                  <a:lnTo>
                    <a:pt x="1982285" y="852019"/>
                  </a:lnTo>
                  <a:lnTo>
                    <a:pt x="1949299" y="885005"/>
                  </a:lnTo>
                  <a:lnTo>
                    <a:pt x="1907462" y="906633"/>
                  </a:lnTo>
                  <a:lnTo>
                    <a:pt x="1859280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63500" lvl="0" marL="7620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latin typeface="DM Sans"/>
                  <a:ea typeface="DM Sans"/>
                  <a:cs typeface="DM Sans"/>
                  <a:sym typeface="DM Sans"/>
                </a:rPr>
                <a:t>First Contact </a:t>
              </a:r>
              <a:br>
                <a:rPr b="1" lang="en" sz="1100">
                  <a:latin typeface="DM Sans"/>
                  <a:ea typeface="DM Sans"/>
                  <a:cs typeface="DM Sans"/>
                  <a:sym typeface="DM Sans"/>
                </a:rPr>
              </a:br>
              <a:r>
                <a:rPr b="1" lang="en" sz="1100">
                  <a:latin typeface="DM Sans"/>
                  <a:ea typeface="DM Sans"/>
                  <a:cs typeface="DM Sans"/>
                  <a:sym typeface="DM Sans"/>
                </a:rPr>
                <a:t>Resolution</a:t>
              </a:r>
              <a:endParaRPr b="1" sz="1100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1750" name="Google Shape;1750;p147"/>
          <p:cNvSpPr/>
          <p:nvPr/>
        </p:nvSpPr>
        <p:spPr>
          <a:xfrm>
            <a:off x="1045263" y="2802213"/>
            <a:ext cx="17007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Cedar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Average </a:t>
            </a:r>
            <a:b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lang="en" sz="1500">
                <a:solidFill>
                  <a:srgbClr val="3E59FC"/>
                </a:solidFill>
                <a:latin typeface="DM Sans"/>
                <a:ea typeface="DM Sans"/>
                <a:cs typeface="DM Sans"/>
                <a:sym typeface="DM Sans"/>
              </a:rPr>
              <a:t>3.94</a:t>
            </a:r>
            <a:br>
              <a:rPr b="1" lang="en" sz="1000">
                <a:solidFill>
                  <a:srgbClr val="3E59FC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i="1" lang="en"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3.40 industry average</a:t>
            </a:r>
            <a:endParaRPr i="1"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51" name="Google Shape;1751;p147"/>
          <p:cNvSpPr/>
          <p:nvPr/>
        </p:nvSpPr>
        <p:spPr>
          <a:xfrm>
            <a:off x="6358500" y="2789250"/>
            <a:ext cx="2133600" cy="1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SLA: </a:t>
            </a:r>
            <a:b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lang="en" sz="1500">
                <a:solidFill>
                  <a:srgbClr val="3E59FC"/>
                </a:solidFill>
                <a:latin typeface="DM Sans"/>
                <a:ea typeface="DM Sans"/>
                <a:cs typeface="DM Sans"/>
                <a:sym typeface="DM Sans"/>
              </a:rPr>
              <a:t>≥</a:t>
            </a:r>
            <a:r>
              <a:rPr b="1" lang="en" sz="1500">
                <a:solidFill>
                  <a:srgbClr val="3E59FC"/>
                </a:solidFill>
                <a:latin typeface="DM Sans"/>
                <a:ea typeface="DM Sans"/>
                <a:cs typeface="DM Sans"/>
                <a:sym typeface="DM Sans"/>
              </a:rPr>
              <a:t>80%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b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of calls answered ≤:60 secs</a:t>
            </a:r>
            <a:endParaRPr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E59FC"/>
                </a:solidFill>
                <a:latin typeface="DM Sans"/>
                <a:ea typeface="DM Sans"/>
                <a:cs typeface="DM Sans"/>
                <a:sym typeface="DM Sans"/>
              </a:rPr>
              <a:t>≤5.0%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b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abandonment</a:t>
            </a:r>
            <a:endParaRPr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52" name="Google Shape;1752;p147"/>
          <p:cNvSpPr txBox="1"/>
          <p:nvPr>
            <p:ph idx="12" type="sldNum"/>
          </p:nvPr>
        </p:nvSpPr>
        <p:spPr>
          <a:xfrm>
            <a:off x="8530359" y="4826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3" name="Google Shape;1753;p147"/>
          <p:cNvSpPr txBox="1"/>
          <p:nvPr/>
        </p:nvSpPr>
        <p:spPr>
          <a:xfrm>
            <a:off x="381000" y="521225"/>
            <a:ext cx="48495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Call Center: Best in</a:t>
            </a:r>
            <a:endParaRPr sz="3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class customer service</a:t>
            </a:r>
            <a:endParaRPr sz="3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754" name="Google Shape;1754;p147"/>
          <p:cNvSpPr/>
          <p:nvPr/>
        </p:nvSpPr>
        <p:spPr>
          <a:xfrm>
            <a:off x="3721650" y="2802213"/>
            <a:ext cx="17007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Cedar Average </a:t>
            </a:r>
            <a:b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lang="en" sz="1500">
                <a:solidFill>
                  <a:srgbClr val="3E59FC"/>
                </a:solidFill>
                <a:latin typeface="DM Sans"/>
                <a:ea typeface="DM Sans"/>
                <a:cs typeface="DM Sans"/>
                <a:sym typeface="DM Sans"/>
              </a:rPr>
              <a:t>≥80% </a:t>
            </a:r>
            <a:endParaRPr i="1"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1747"/>
        </a:solidFill>
      </p:bgPr>
    </p:bg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[NEW] Cedar Template">
  <a:themeElements>
    <a:clrScheme name="Simple Light">
      <a:dk1>
        <a:srgbClr val="001747"/>
      </a:dk1>
      <a:lt1>
        <a:srgbClr val="FFFFFF"/>
      </a:lt1>
      <a:dk2>
        <a:srgbClr val="7A8DFB"/>
      </a:dk2>
      <a:lt2>
        <a:srgbClr val="79CCAC"/>
      </a:lt2>
      <a:accent1>
        <a:srgbClr val="EDF8F4"/>
      </a:accent1>
      <a:accent2>
        <a:srgbClr val="F0F2FF"/>
      </a:accent2>
      <a:accent3>
        <a:srgbClr val="FFB852"/>
      </a:accent3>
      <a:accent4>
        <a:srgbClr val="FF9282"/>
      </a:accent4>
      <a:accent5>
        <a:srgbClr val="76B7D4"/>
      </a:accent5>
      <a:accent6>
        <a:srgbClr val="C3E8F4"/>
      </a:accent6>
      <a:hlink>
        <a:srgbClr val="5575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[NEW] Cedar Template">
  <a:themeElements>
    <a:clrScheme name="Simple Light">
      <a:dk1>
        <a:srgbClr val="001747"/>
      </a:dk1>
      <a:lt1>
        <a:srgbClr val="FFFFFF"/>
      </a:lt1>
      <a:dk2>
        <a:srgbClr val="7A8DFB"/>
      </a:dk2>
      <a:lt2>
        <a:srgbClr val="79CCAC"/>
      </a:lt2>
      <a:accent1>
        <a:srgbClr val="EDF8F4"/>
      </a:accent1>
      <a:accent2>
        <a:srgbClr val="F0F2FF"/>
      </a:accent2>
      <a:accent3>
        <a:srgbClr val="FFB852"/>
      </a:accent3>
      <a:accent4>
        <a:srgbClr val="2C4BFC"/>
      </a:accent4>
      <a:accent5>
        <a:srgbClr val="76B7D4"/>
      </a:accent5>
      <a:accent6>
        <a:srgbClr val="C3E8F4"/>
      </a:accent6>
      <a:hlink>
        <a:srgbClr val="2C4B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[NEW] Cedar Template">
  <a:themeElements>
    <a:clrScheme name="Simple Light">
      <a:dk1>
        <a:srgbClr val="001747"/>
      </a:dk1>
      <a:lt1>
        <a:srgbClr val="FFFFFF"/>
      </a:lt1>
      <a:dk2>
        <a:srgbClr val="7A8DFB"/>
      </a:dk2>
      <a:lt2>
        <a:srgbClr val="79CCAC"/>
      </a:lt2>
      <a:accent1>
        <a:srgbClr val="EDF8F4"/>
      </a:accent1>
      <a:accent2>
        <a:srgbClr val="F0F2FF"/>
      </a:accent2>
      <a:accent3>
        <a:srgbClr val="FFB852"/>
      </a:accent3>
      <a:accent4>
        <a:srgbClr val="FF9282"/>
      </a:accent4>
      <a:accent5>
        <a:srgbClr val="76B7D4"/>
      </a:accent5>
      <a:accent6>
        <a:srgbClr val="C3E8F4"/>
      </a:accent6>
      <a:hlink>
        <a:srgbClr val="5575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[NEW] Cedar Template">
  <a:themeElements>
    <a:clrScheme name="Simple Light">
      <a:dk1>
        <a:srgbClr val="001747"/>
      </a:dk1>
      <a:lt1>
        <a:srgbClr val="FFFFFF"/>
      </a:lt1>
      <a:dk2>
        <a:srgbClr val="7A8DFB"/>
      </a:dk2>
      <a:lt2>
        <a:srgbClr val="79CCAC"/>
      </a:lt2>
      <a:accent1>
        <a:srgbClr val="EDF8F4"/>
      </a:accent1>
      <a:accent2>
        <a:srgbClr val="F0F2FF"/>
      </a:accent2>
      <a:accent3>
        <a:srgbClr val="FFB852"/>
      </a:accent3>
      <a:accent4>
        <a:srgbClr val="2C4BFC"/>
      </a:accent4>
      <a:accent5>
        <a:srgbClr val="76B7D4"/>
      </a:accent5>
      <a:accent6>
        <a:srgbClr val="C3E8F4"/>
      </a:accent6>
      <a:hlink>
        <a:srgbClr val="2C4B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[NEW] Cedar Template">
  <a:themeElements>
    <a:clrScheme name="Simple Light">
      <a:dk1>
        <a:srgbClr val="001747"/>
      </a:dk1>
      <a:lt1>
        <a:srgbClr val="FFFFFF"/>
      </a:lt1>
      <a:dk2>
        <a:srgbClr val="7A8DFB"/>
      </a:dk2>
      <a:lt2>
        <a:srgbClr val="79CCAC"/>
      </a:lt2>
      <a:accent1>
        <a:srgbClr val="EDF8F4"/>
      </a:accent1>
      <a:accent2>
        <a:srgbClr val="F0F2FF"/>
      </a:accent2>
      <a:accent3>
        <a:srgbClr val="FFB852"/>
      </a:accent3>
      <a:accent4>
        <a:srgbClr val="FF9282"/>
      </a:accent4>
      <a:accent5>
        <a:srgbClr val="76B7D4"/>
      </a:accent5>
      <a:accent6>
        <a:srgbClr val="C3E8F4"/>
      </a:accent6>
      <a:hlink>
        <a:srgbClr val="5575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